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314" r:id="rId2"/>
    <p:sldId id="387" r:id="rId3"/>
    <p:sldId id="357" r:id="rId4"/>
    <p:sldId id="358" r:id="rId5"/>
    <p:sldId id="362" r:id="rId6"/>
    <p:sldId id="363" r:id="rId7"/>
    <p:sldId id="364" r:id="rId8"/>
    <p:sldId id="365" r:id="rId9"/>
    <p:sldId id="367" r:id="rId10"/>
    <p:sldId id="366" r:id="rId11"/>
    <p:sldId id="368" r:id="rId12"/>
    <p:sldId id="369" r:id="rId13"/>
    <p:sldId id="370" r:id="rId14"/>
    <p:sldId id="371" r:id="rId15"/>
    <p:sldId id="372" r:id="rId16"/>
    <p:sldId id="373" r:id="rId17"/>
    <p:sldId id="375" r:id="rId18"/>
    <p:sldId id="376" r:id="rId19"/>
    <p:sldId id="377" r:id="rId20"/>
    <p:sldId id="378" r:id="rId21"/>
    <p:sldId id="379" r:id="rId22"/>
    <p:sldId id="380" r:id="rId23"/>
    <p:sldId id="381" r:id="rId24"/>
    <p:sldId id="383" r:id="rId25"/>
    <p:sldId id="384" r:id="rId26"/>
    <p:sldId id="389" r:id="rId27"/>
    <p:sldId id="391" r:id="rId28"/>
    <p:sldId id="388" r:id="rId29"/>
    <p:sldId id="390" r:id="rId30"/>
    <p:sldId id="382" r:id="rId31"/>
    <p:sldId id="392" r:id="rId32"/>
    <p:sldId id="393" r:id="rId33"/>
    <p:sldId id="385" r:id="rId34"/>
    <p:sldId id="386" r:id="rId35"/>
    <p:sldId id="394" r:id="rId36"/>
    <p:sldId id="395" r:id="rId37"/>
  </p:sldIdLst>
  <p:sldSz cx="12192000" cy="6858000"/>
  <p:notesSz cx="6858000" cy="9144000"/>
  <p:defaultTextStyle>
    <a:defPPr>
      <a:defRPr lang="LID4096"/>
    </a:defPPr>
    <a:lvl1pPr algn="l" rtl="0" eaLnBrk="0" fontAlgn="base" hangingPunct="0">
      <a:spcBef>
        <a:spcPct val="0"/>
      </a:spcBef>
      <a:spcAft>
        <a:spcPct val="0"/>
      </a:spcAft>
      <a:defRPr kern="1200">
        <a:solidFill>
          <a:schemeClr val="tx1"/>
        </a:solidFill>
        <a:latin typeface="Avenir LT Std 45 Book"/>
        <a:ea typeface="+mn-ea"/>
        <a:cs typeface="+mn-cs"/>
      </a:defRPr>
    </a:lvl1pPr>
    <a:lvl2pPr marL="457200" algn="l" rtl="0" eaLnBrk="0" fontAlgn="base" hangingPunct="0">
      <a:spcBef>
        <a:spcPct val="0"/>
      </a:spcBef>
      <a:spcAft>
        <a:spcPct val="0"/>
      </a:spcAft>
      <a:defRPr kern="1200">
        <a:solidFill>
          <a:schemeClr val="tx1"/>
        </a:solidFill>
        <a:latin typeface="Avenir LT Std 45 Book"/>
        <a:ea typeface="+mn-ea"/>
        <a:cs typeface="+mn-cs"/>
      </a:defRPr>
    </a:lvl2pPr>
    <a:lvl3pPr marL="914400" algn="l" rtl="0" eaLnBrk="0" fontAlgn="base" hangingPunct="0">
      <a:spcBef>
        <a:spcPct val="0"/>
      </a:spcBef>
      <a:spcAft>
        <a:spcPct val="0"/>
      </a:spcAft>
      <a:defRPr kern="1200">
        <a:solidFill>
          <a:schemeClr val="tx1"/>
        </a:solidFill>
        <a:latin typeface="Avenir LT Std 45 Book"/>
        <a:ea typeface="+mn-ea"/>
        <a:cs typeface="+mn-cs"/>
      </a:defRPr>
    </a:lvl3pPr>
    <a:lvl4pPr marL="1371600" algn="l" rtl="0" eaLnBrk="0" fontAlgn="base" hangingPunct="0">
      <a:spcBef>
        <a:spcPct val="0"/>
      </a:spcBef>
      <a:spcAft>
        <a:spcPct val="0"/>
      </a:spcAft>
      <a:defRPr kern="1200">
        <a:solidFill>
          <a:schemeClr val="tx1"/>
        </a:solidFill>
        <a:latin typeface="Avenir LT Std 45 Book"/>
        <a:ea typeface="+mn-ea"/>
        <a:cs typeface="+mn-cs"/>
      </a:defRPr>
    </a:lvl4pPr>
    <a:lvl5pPr marL="1828800" algn="l" rtl="0" eaLnBrk="0" fontAlgn="base" hangingPunct="0">
      <a:spcBef>
        <a:spcPct val="0"/>
      </a:spcBef>
      <a:spcAft>
        <a:spcPct val="0"/>
      </a:spcAft>
      <a:defRPr kern="1200">
        <a:solidFill>
          <a:schemeClr val="tx1"/>
        </a:solidFill>
        <a:latin typeface="Avenir LT Std 45 Book"/>
        <a:ea typeface="+mn-ea"/>
        <a:cs typeface="+mn-cs"/>
      </a:defRPr>
    </a:lvl5pPr>
    <a:lvl6pPr marL="2286000" algn="l" defTabSz="914400" rtl="0" eaLnBrk="1" latinLnBrk="0" hangingPunct="1">
      <a:defRPr kern="1200">
        <a:solidFill>
          <a:schemeClr val="tx1"/>
        </a:solidFill>
        <a:latin typeface="Avenir LT Std 45 Book"/>
        <a:ea typeface="+mn-ea"/>
        <a:cs typeface="+mn-cs"/>
      </a:defRPr>
    </a:lvl6pPr>
    <a:lvl7pPr marL="2743200" algn="l" defTabSz="914400" rtl="0" eaLnBrk="1" latinLnBrk="0" hangingPunct="1">
      <a:defRPr kern="1200">
        <a:solidFill>
          <a:schemeClr val="tx1"/>
        </a:solidFill>
        <a:latin typeface="Avenir LT Std 45 Book"/>
        <a:ea typeface="+mn-ea"/>
        <a:cs typeface="+mn-cs"/>
      </a:defRPr>
    </a:lvl7pPr>
    <a:lvl8pPr marL="3200400" algn="l" defTabSz="914400" rtl="0" eaLnBrk="1" latinLnBrk="0" hangingPunct="1">
      <a:defRPr kern="1200">
        <a:solidFill>
          <a:schemeClr val="tx1"/>
        </a:solidFill>
        <a:latin typeface="Avenir LT Std 45 Book"/>
        <a:ea typeface="+mn-ea"/>
        <a:cs typeface="+mn-cs"/>
      </a:defRPr>
    </a:lvl8pPr>
    <a:lvl9pPr marL="3657600" algn="l" defTabSz="914400" rtl="0" eaLnBrk="1" latinLnBrk="0" hangingPunct="1">
      <a:defRPr kern="1200">
        <a:solidFill>
          <a:schemeClr val="tx1"/>
        </a:solidFill>
        <a:latin typeface="Avenir LT Std 45 Book"/>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F"/>
    <a:srgbClr val="F8DE6E"/>
    <a:srgbClr val="F26623"/>
    <a:srgbClr val="F0DC00"/>
    <a:srgbClr val="203E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920DB-6EDB-141B-8110-1DAABB1BA4CA}" v="164" dt="2022-05-31T11:54:56.408"/>
    <p1510:client id="{1B81C032-91F3-D900-106C-2EA76DDB0DDF}" v="149" dt="2022-06-02T11:48:31.361"/>
    <p1510:client id="{2376938B-A7C7-8C62-631B-DD64477D49C9}" v="2" dt="2022-08-17T11:56:58.327"/>
    <p1510:client id="{3D8B4D5D-0694-0675-3213-A2974A6578AD}" v="332" dt="2022-06-02T07:11:38.768"/>
    <p1510:client id="{47CD3018-95A6-4F51-EEF5-C4179724EF69}" v="3" dt="2022-06-09T07:38:59.326"/>
    <p1510:client id="{4A27A3C8-99D4-634A-AF17-18341B196737}" v="76" dt="2022-10-06T08:39:49.072"/>
    <p1510:client id="{4AB8B58F-38C5-3866-B79C-3797C17462F4}" v="8" dt="2022-10-06T08:14:06.229"/>
    <p1510:client id="{AB86E42F-91B1-CEF9-094E-7FE634C73907}" v="182" dt="2022-06-02T11:24:35.024"/>
    <p1510:client id="{B1CE4B46-08A6-4D5D-FF36-636F9D7AF9CF}" v="863" dt="2022-06-08T11:47:24.599"/>
    <p1510:client id="{D028EA5E-9E18-789C-D4A3-FC917DF3D3EA}" v="1442" dt="2022-06-15T10:38:06.306"/>
    <p1510:client id="{ED714B17-7311-AE21-216A-A1410E9BD2D9}" v="278" dt="2022-06-01T10:55:00.839"/>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benutzer" userId="S::urn:spo:anon#b36b00403b5fe813759a9985a4b64188f8b516aa9de73810cb125ec1a307a198::" providerId="AD" clId="Web-{4AB8B58F-38C5-3866-B79C-3797C17462F4}"/>
    <pc:docChg chg="modSld">
      <pc:chgData name="Gastbenutzer" userId="S::urn:spo:anon#b36b00403b5fe813759a9985a4b64188f8b516aa9de73810cb125ec1a307a198::" providerId="AD" clId="Web-{4AB8B58F-38C5-3866-B79C-3797C17462F4}" dt="2022-10-06T08:14:06.229" v="7"/>
      <pc:docMkLst>
        <pc:docMk/>
      </pc:docMkLst>
      <pc:sldChg chg="delSp modSp">
        <pc:chgData name="Gastbenutzer" userId="S::urn:spo:anon#b36b00403b5fe813759a9985a4b64188f8b516aa9de73810cb125ec1a307a198::" providerId="AD" clId="Web-{4AB8B58F-38C5-3866-B79C-3797C17462F4}" dt="2022-10-06T08:07:51.029" v="2"/>
        <pc:sldMkLst>
          <pc:docMk/>
          <pc:sldMk cId="854315452" sldId="362"/>
        </pc:sldMkLst>
        <pc:spChg chg="del mod">
          <ac:chgData name="Gastbenutzer" userId="S::urn:spo:anon#b36b00403b5fe813759a9985a4b64188f8b516aa9de73810cb125ec1a307a198::" providerId="AD" clId="Web-{4AB8B58F-38C5-3866-B79C-3797C17462F4}" dt="2022-10-06T08:07:51.029" v="2"/>
          <ac:spMkLst>
            <pc:docMk/>
            <pc:sldMk cId="854315452" sldId="362"/>
            <ac:spMk id="3" creationId="{B1ABC748-DDD2-A25E-CB66-282E10B50E61}"/>
          </ac:spMkLst>
        </pc:spChg>
      </pc:sldChg>
      <pc:sldChg chg="delSp modSp">
        <pc:chgData name="Gastbenutzer" userId="S::urn:spo:anon#b36b00403b5fe813759a9985a4b64188f8b516aa9de73810cb125ec1a307a198::" providerId="AD" clId="Web-{4AB8B58F-38C5-3866-B79C-3797C17462F4}" dt="2022-10-06T08:13:21.227" v="4"/>
        <pc:sldMkLst>
          <pc:docMk/>
          <pc:sldMk cId="1574153178" sldId="363"/>
        </pc:sldMkLst>
        <pc:spChg chg="del mod">
          <ac:chgData name="Gastbenutzer" userId="S::urn:spo:anon#b36b00403b5fe813759a9985a4b64188f8b516aa9de73810cb125ec1a307a198::" providerId="AD" clId="Web-{4AB8B58F-38C5-3866-B79C-3797C17462F4}" dt="2022-10-06T08:13:21.227" v="4"/>
          <ac:spMkLst>
            <pc:docMk/>
            <pc:sldMk cId="1574153178" sldId="363"/>
            <ac:spMk id="3" creationId="{B1ABC748-DDD2-A25E-CB66-282E10B50E61}"/>
          </ac:spMkLst>
        </pc:spChg>
      </pc:sldChg>
      <pc:sldChg chg="delSp modSp">
        <pc:chgData name="Gastbenutzer" userId="S::urn:spo:anon#b36b00403b5fe813759a9985a4b64188f8b516aa9de73810cb125ec1a307a198::" providerId="AD" clId="Web-{4AB8B58F-38C5-3866-B79C-3797C17462F4}" dt="2022-10-06T08:14:06.229" v="7"/>
        <pc:sldMkLst>
          <pc:docMk/>
          <pc:sldMk cId="1057117857" sldId="365"/>
        </pc:sldMkLst>
        <pc:spChg chg="del mod">
          <ac:chgData name="Gastbenutzer" userId="S::urn:spo:anon#b36b00403b5fe813759a9985a4b64188f8b516aa9de73810cb125ec1a307a198::" providerId="AD" clId="Web-{4AB8B58F-38C5-3866-B79C-3797C17462F4}" dt="2022-10-06T08:14:06.229" v="7"/>
          <ac:spMkLst>
            <pc:docMk/>
            <pc:sldMk cId="1057117857" sldId="365"/>
            <ac:spMk id="3" creationId="{B1ABC748-DDD2-A25E-CB66-282E10B50E61}"/>
          </ac:spMkLst>
        </pc:spChg>
      </pc:sldChg>
    </pc:docChg>
  </pc:docChgLst>
  <pc:docChgLst>
    <pc:chgData name="Schaefer" userId="S::schaefer@j-arteck.org::e1b61c4d-a1b5-4ffc-91ff-e228acf860da" providerId="AD" clId="Web-{0BD920DB-6EDB-141B-8110-1DAABB1BA4CA}"/>
    <pc:docChg chg="addSld modSld">
      <pc:chgData name="Schaefer" userId="S::schaefer@j-arteck.org::e1b61c4d-a1b5-4ffc-91ff-e228acf860da" providerId="AD" clId="Web-{0BD920DB-6EDB-141B-8110-1DAABB1BA4CA}" dt="2022-05-31T11:54:56.408" v="159"/>
      <pc:docMkLst>
        <pc:docMk/>
      </pc:docMkLst>
      <pc:sldChg chg="modSp">
        <pc:chgData name="Schaefer" userId="S::schaefer@j-arteck.org::e1b61c4d-a1b5-4ffc-91ff-e228acf860da" providerId="AD" clId="Web-{0BD920DB-6EDB-141B-8110-1DAABB1BA4CA}" dt="2022-05-31T11:43:24.129" v="114" actId="1076"/>
        <pc:sldMkLst>
          <pc:docMk/>
          <pc:sldMk cId="0" sldId="314"/>
        </pc:sldMkLst>
        <pc:spChg chg="mod">
          <ac:chgData name="Schaefer" userId="S::schaefer@j-arteck.org::e1b61c4d-a1b5-4ffc-91ff-e228acf860da" providerId="AD" clId="Web-{0BD920DB-6EDB-141B-8110-1DAABB1BA4CA}" dt="2022-05-31T11:43:07.988" v="111" actId="1076"/>
          <ac:spMkLst>
            <pc:docMk/>
            <pc:sldMk cId="0" sldId="314"/>
            <ac:spMk id="11" creationId="{7171AF59-A8AE-4418-BB0A-027A15DE37F8}"/>
          </ac:spMkLst>
        </pc:spChg>
        <pc:picChg chg="mod">
          <ac:chgData name="Schaefer" userId="S::schaefer@j-arteck.org::e1b61c4d-a1b5-4ffc-91ff-e228acf860da" providerId="AD" clId="Web-{0BD920DB-6EDB-141B-8110-1DAABB1BA4CA}" dt="2022-05-31T11:43:24.129" v="114" actId="1076"/>
          <ac:picMkLst>
            <pc:docMk/>
            <pc:sldMk cId="0" sldId="314"/>
            <ac:picMk id="28680" creationId="{2220210D-13AE-D60F-C7EF-037E62E9B1BC}"/>
          </ac:picMkLst>
        </pc:picChg>
      </pc:sldChg>
      <pc:sldChg chg="addSp delSp modSp new mod modClrScheme chgLayout">
        <pc:chgData name="Schaefer" userId="S::schaefer@j-arteck.org::e1b61c4d-a1b5-4ffc-91ff-e228acf860da" providerId="AD" clId="Web-{0BD920DB-6EDB-141B-8110-1DAABB1BA4CA}" dt="2022-05-31T11:34:30.251" v="32" actId="14100"/>
        <pc:sldMkLst>
          <pc:docMk/>
          <pc:sldMk cId="1818935404" sldId="357"/>
        </pc:sldMkLst>
        <pc:spChg chg="add mod ord">
          <ac:chgData name="Schaefer" userId="S::schaefer@j-arteck.org::e1b61c4d-a1b5-4ffc-91ff-e228acf860da" providerId="AD" clId="Web-{0BD920DB-6EDB-141B-8110-1DAABB1BA4CA}" dt="2022-05-31T11:32:52.355" v="29" actId="20577"/>
          <ac:spMkLst>
            <pc:docMk/>
            <pc:sldMk cId="1818935404" sldId="357"/>
            <ac:spMk id="2" creationId="{6558EBEC-9B9A-EFDD-38E0-AABAAA58EBE2}"/>
          </ac:spMkLst>
        </pc:spChg>
        <pc:spChg chg="add mod ord">
          <ac:chgData name="Schaefer" userId="S::schaefer@j-arteck.org::e1b61c4d-a1b5-4ffc-91ff-e228acf860da" providerId="AD" clId="Web-{0BD920DB-6EDB-141B-8110-1DAABB1BA4CA}" dt="2022-05-31T11:34:30.251" v="32" actId="14100"/>
          <ac:spMkLst>
            <pc:docMk/>
            <pc:sldMk cId="1818935404" sldId="357"/>
            <ac:spMk id="3" creationId="{242E8A43-2EDE-A946-5F9A-5C15589358F5}"/>
          </ac:spMkLst>
        </pc:spChg>
        <pc:spChg chg="add del mod">
          <ac:chgData name="Schaefer" userId="S::schaefer@j-arteck.org::e1b61c4d-a1b5-4ffc-91ff-e228acf860da" providerId="AD" clId="Web-{0BD920DB-6EDB-141B-8110-1DAABB1BA4CA}" dt="2022-05-31T11:26:50.378" v="2"/>
          <ac:spMkLst>
            <pc:docMk/>
            <pc:sldMk cId="1818935404" sldId="357"/>
            <ac:spMk id="4" creationId="{254424F7-8CA8-AF83-E9B0-C730AF9BA9C7}"/>
          </ac:spMkLst>
        </pc:spChg>
        <pc:spChg chg="add del mod ord">
          <ac:chgData name="Schaefer" userId="S::schaefer@j-arteck.org::e1b61c4d-a1b5-4ffc-91ff-e228acf860da" providerId="AD" clId="Web-{0BD920DB-6EDB-141B-8110-1DAABB1BA4CA}" dt="2022-05-31T11:28:09.399" v="9"/>
          <ac:spMkLst>
            <pc:docMk/>
            <pc:sldMk cId="1818935404" sldId="357"/>
            <ac:spMk id="5" creationId="{A32D1BB4-DE22-BB7B-8B5E-6854391979E6}"/>
          </ac:spMkLst>
        </pc:spChg>
        <pc:picChg chg="add mod ord modCrop">
          <ac:chgData name="Schaefer" userId="S::schaefer@j-arteck.org::e1b61c4d-a1b5-4ffc-91ff-e228acf860da" providerId="AD" clId="Web-{0BD920DB-6EDB-141B-8110-1DAABB1BA4CA}" dt="2022-05-31T11:28:09.399" v="9"/>
          <ac:picMkLst>
            <pc:docMk/>
            <pc:sldMk cId="1818935404" sldId="357"/>
            <ac:picMk id="6" creationId="{E25C8B01-EF9E-D0D5-2C67-3DE15749AEBD}"/>
          </ac:picMkLst>
        </pc:picChg>
      </pc:sldChg>
      <pc:sldChg chg="delSp modSp new mod modClrScheme chgLayout">
        <pc:chgData name="Schaefer" userId="S::schaefer@j-arteck.org::e1b61c4d-a1b5-4ffc-91ff-e228acf860da" providerId="AD" clId="Web-{0BD920DB-6EDB-141B-8110-1DAABB1BA4CA}" dt="2022-05-31T11:53:19.730" v="150" actId="20577"/>
        <pc:sldMkLst>
          <pc:docMk/>
          <pc:sldMk cId="2436093732" sldId="358"/>
        </pc:sldMkLst>
        <pc:spChg chg="mod ord">
          <ac:chgData name="Schaefer" userId="S::schaefer@j-arteck.org::e1b61c4d-a1b5-4ffc-91ff-e228acf860da" providerId="AD" clId="Web-{0BD920DB-6EDB-141B-8110-1DAABB1BA4CA}" dt="2022-05-31T11:32:44.948" v="28" actId="20577"/>
          <ac:spMkLst>
            <pc:docMk/>
            <pc:sldMk cId="2436093732" sldId="358"/>
            <ac:spMk id="2" creationId="{893CF64D-AE07-421D-3E7E-335D89B4D8D3}"/>
          </ac:spMkLst>
        </pc:spChg>
        <pc:spChg chg="mod ord">
          <ac:chgData name="Schaefer" userId="S::schaefer@j-arteck.org::e1b61c4d-a1b5-4ffc-91ff-e228acf860da" providerId="AD" clId="Web-{0BD920DB-6EDB-141B-8110-1DAABB1BA4CA}" dt="2022-05-31T11:53:19.730" v="150" actId="20577"/>
          <ac:spMkLst>
            <pc:docMk/>
            <pc:sldMk cId="2436093732" sldId="358"/>
            <ac:spMk id="3" creationId="{B1ABC748-DDD2-A25E-CB66-282E10B50E61}"/>
          </ac:spMkLst>
        </pc:spChg>
        <pc:spChg chg="del">
          <ac:chgData name="Schaefer" userId="S::schaefer@j-arteck.org::e1b61c4d-a1b5-4ffc-91ff-e228acf860da" providerId="AD" clId="Web-{0BD920DB-6EDB-141B-8110-1DAABB1BA4CA}" dt="2022-05-31T11:31:27.208" v="21"/>
          <ac:spMkLst>
            <pc:docMk/>
            <pc:sldMk cId="2436093732" sldId="358"/>
            <ac:spMk id="4" creationId="{D479D4BB-4F35-1E04-C329-07465F81098B}"/>
          </ac:spMkLst>
        </pc:spChg>
      </pc:sldChg>
      <pc:sldChg chg="addSp delSp modSp add mod replId setBg modClrScheme chgLayout">
        <pc:chgData name="Schaefer" userId="S::schaefer@j-arteck.org::e1b61c4d-a1b5-4ffc-91ff-e228acf860da" providerId="AD" clId="Web-{0BD920DB-6EDB-141B-8110-1DAABB1BA4CA}" dt="2022-05-31T11:52:51.010" v="149" actId="20577"/>
        <pc:sldMkLst>
          <pc:docMk/>
          <pc:sldMk cId="3072847680" sldId="359"/>
        </pc:sldMkLst>
        <pc:spChg chg="mod ord">
          <ac:chgData name="Schaefer" userId="S::schaefer@j-arteck.org::e1b61c4d-a1b5-4ffc-91ff-e228acf860da" providerId="AD" clId="Web-{0BD920DB-6EDB-141B-8110-1DAABB1BA4CA}" dt="2022-05-31T11:51:06.097" v="143"/>
          <ac:spMkLst>
            <pc:docMk/>
            <pc:sldMk cId="3072847680" sldId="359"/>
            <ac:spMk id="2" creationId="{893CF64D-AE07-421D-3E7E-335D89B4D8D3}"/>
          </ac:spMkLst>
        </pc:spChg>
        <pc:spChg chg="mod ord">
          <ac:chgData name="Schaefer" userId="S::schaefer@j-arteck.org::e1b61c4d-a1b5-4ffc-91ff-e228acf860da" providerId="AD" clId="Web-{0BD920DB-6EDB-141B-8110-1DAABB1BA4CA}" dt="2022-05-31T11:52:51.010" v="149" actId="20577"/>
          <ac:spMkLst>
            <pc:docMk/>
            <pc:sldMk cId="3072847680" sldId="359"/>
            <ac:spMk id="3" creationId="{B1ABC748-DDD2-A25E-CB66-282E10B50E61}"/>
          </ac:spMkLst>
        </pc:spChg>
        <pc:spChg chg="add del mod ord">
          <ac:chgData name="Schaefer" userId="S::schaefer@j-arteck.org::e1b61c4d-a1b5-4ffc-91ff-e228acf860da" providerId="AD" clId="Web-{0BD920DB-6EDB-141B-8110-1DAABB1BA4CA}" dt="2022-05-31T11:50:40.158" v="141"/>
          <ac:spMkLst>
            <pc:docMk/>
            <pc:sldMk cId="3072847680" sldId="359"/>
            <ac:spMk id="4" creationId="{BDCC9406-2C82-DE2C-4B6A-06A1EF05CD78}"/>
          </ac:spMkLst>
        </pc:spChg>
        <pc:spChg chg="add del">
          <ac:chgData name="Schaefer" userId="S::schaefer@j-arteck.org::e1b61c4d-a1b5-4ffc-91ff-e228acf860da" providerId="AD" clId="Web-{0BD920DB-6EDB-141B-8110-1DAABB1BA4CA}" dt="2022-05-31T11:51:06.097" v="143"/>
          <ac:spMkLst>
            <pc:docMk/>
            <pc:sldMk cId="3072847680" sldId="359"/>
            <ac:spMk id="11" creationId="{6B5E2835-4E47-45B3-9CFE-732FF7B05472}"/>
          </ac:spMkLst>
        </pc:spChg>
        <pc:spChg chg="add del">
          <ac:chgData name="Schaefer" userId="S::schaefer@j-arteck.org::e1b61c4d-a1b5-4ffc-91ff-e228acf860da" providerId="AD" clId="Web-{0BD920DB-6EDB-141B-8110-1DAABB1BA4CA}" dt="2022-05-31T11:51:06.097" v="143"/>
          <ac:spMkLst>
            <pc:docMk/>
            <pc:sldMk cId="3072847680" sldId="359"/>
            <ac:spMk id="13" creationId="{5B45AD5D-AA52-4F7B-9362-576A39AD9E09}"/>
          </ac:spMkLst>
        </pc:spChg>
        <pc:spChg chg="add del">
          <ac:chgData name="Schaefer" userId="S::schaefer@j-arteck.org::e1b61c4d-a1b5-4ffc-91ff-e228acf860da" providerId="AD" clId="Web-{0BD920DB-6EDB-141B-8110-1DAABB1BA4CA}" dt="2022-05-31T11:51:06.097" v="143"/>
          <ac:spMkLst>
            <pc:docMk/>
            <pc:sldMk cId="3072847680" sldId="359"/>
            <ac:spMk id="15" creationId="{AEDD7960-4866-4399-BEF6-DD1431AB4E34}"/>
          </ac:spMkLst>
        </pc:spChg>
        <pc:spChg chg="add del">
          <ac:chgData name="Schaefer" userId="S::schaefer@j-arteck.org::e1b61c4d-a1b5-4ffc-91ff-e228acf860da" providerId="AD" clId="Web-{0BD920DB-6EDB-141B-8110-1DAABB1BA4CA}" dt="2022-05-31T11:51:06.097" v="143"/>
          <ac:spMkLst>
            <pc:docMk/>
            <pc:sldMk cId="3072847680" sldId="359"/>
            <ac:spMk id="17" creationId="{55D4142C-5077-457F-A6AD-3FECFDB39685}"/>
          </ac:spMkLst>
        </pc:spChg>
        <pc:spChg chg="add del">
          <ac:chgData name="Schaefer" userId="S::schaefer@j-arteck.org::e1b61c4d-a1b5-4ffc-91ff-e228acf860da" providerId="AD" clId="Web-{0BD920DB-6EDB-141B-8110-1DAABB1BA4CA}" dt="2022-05-31T11:51:06.097" v="143"/>
          <ac:spMkLst>
            <pc:docMk/>
            <pc:sldMk cId="3072847680" sldId="359"/>
            <ac:spMk id="19" creationId="{7A5F0580-5EE9-419F-96EE-B6529EF6E7D0}"/>
          </ac:spMkLst>
        </pc:spChg>
        <pc:picChg chg="add del mod ord modCrop">
          <ac:chgData name="Schaefer" userId="S::schaefer@j-arteck.org::e1b61c4d-a1b5-4ffc-91ff-e228acf860da" providerId="AD" clId="Web-{0BD920DB-6EDB-141B-8110-1DAABB1BA4CA}" dt="2022-05-31T11:50:23.953" v="140"/>
          <ac:picMkLst>
            <pc:docMk/>
            <pc:sldMk cId="3072847680" sldId="359"/>
            <ac:picMk id="5" creationId="{0DAC1C18-E948-BFEB-3D0C-7697FD76B6EA}"/>
          </ac:picMkLst>
        </pc:picChg>
        <pc:picChg chg="add mod ord modCrop">
          <ac:chgData name="Schaefer" userId="S::schaefer@j-arteck.org::e1b61c4d-a1b5-4ffc-91ff-e228acf860da" providerId="AD" clId="Web-{0BD920DB-6EDB-141B-8110-1DAABB1BA4CA}" dt="2022-05-31T11:51:06.097" v="143"/>
          <ac:picMkLst>
            <pc:docMk/>
            <pc:sldMk cId="3072847680" sldId="359"/>
            <ac:picMk id="6" creationId="{5EA5DCFA-04FB-9C39-5EDA-897AC364792B}"/>
          </ac:picMkLst>
        </pc:picChg>
      </pc:sldChg>
      <pc:sldChg chg="modSp add replId">
        <pc:chgData name="Schaefer" userId="S::schaefer@j-arteck.org::e1b61c4d-a1b5-4ffc-91ff-e228acf860da" providerId="AD" clId="Web-{0BD920DB-6EDB-141B-8110-1DAABB1BA4CA}" dt="2022-05-31T11:54:38.360" v="158" actId="20577"/>
        <pc:sldMkLst>
          <pc:docMk/>
          <pc:sldMk cId="2596680826" sldId="360"/>
        </pc:sldMkLst>
        <pc:spChg chg="mod">
          <ac:chgData name="Schaefer" userId="S::schaefer@j-arteck.org::e1b61c4d-a1b5-4ffc-91ff-e228acf860da" providerId="AD" clId="Web-{0BD920DB-6EDB-141B-8110-1DAABB1BA4CA}" dt="2022-05-31T11:54:38.360" v="158" actId="20577"/>
          <ac:spMkLst>
            <pc:docMk/>
            <pc:sldMk cId="2596680826" sldId="360"/>
            <ac:spMk id="3" creationId="{B1ABC748-DDD2-A25E-CB66-282E10B50E61}"/>
          </ac:spMkLst>
        </pc:spChg>
      </pc:sldChg>
      <pc:sldChg chg="add replId">
        <pc:chgData name="Schaefer" userId="S::schaefer@j-arteck.org::e1b61c4d-a1b5-4ffc-91ff-e228acf860da" providerId="AD" clId="Web-{0BD920DB-6EDB-141B-8110-1DAABB1BA4CA}" dt="2022-05-31T11:54:56.408" v="159"/>
        <pc:sldMkLst>
          <pc:docMk/>
          <pc:sldMk cId="2565301861" sldId="361"/>
        </pc:sldMkLst>
      </pc:sldChg>
    </pc:docChg>
  </pc:docChgLst>
  <pc:docChgLst>
    <pc:chgData name="Schaefer" userId="S::schaefer@j-arteck.org::e1b61c4d-a1b5-4ffc-91ff-e228acf860da" providerId="AD" clId="Web-{B1CE4B46-08A6-4D5D-FF36-636F9D7AF9CF}"/>
    <pc:docChg chg="addSld modSld sldOrd">
      <pc:chgData name="Schaefer" userId="S::schaefer@j-arteck.org::e1b61c4d-a1b5-4ffc-91ff-e228acf860da" providerId="AD" clId="Web-{B1CE4B46-08A6-4D5D-FF36-636F9D7AF9CF}" dt="2022-06-08T11:47:24.599" v="562"/>
      <pc:docMkLst>
        <pc:docMk/>
      </pc:docMkLst>
      <pc:sldChg chg="modSp">
        <pc:chgData name="Schaefer" userId="S::schaefer@j-arteck.org::e1b61c4d-a1b5-4ffc-91ff-e228acf860da" providerId="AD" clId="Web-{B1CE4B46-08A6-4D5D-FF36-636F9D7AF9CF}" dt="2022-06-07T12:02:15.792" v="6"/>
        <pc:sldMkLst>
          <pc:docMk/>
          <pc:sldMk cId="0" sldId="314"/>
        </pc:sldMkLst>
        <pc:picChg chg="mod">
          <ac:chgData name="Schaefer" userId="S::schaefer@j-arteck.org::e1b61c4d-a1b5-4ffc-91ff-e228acf860da" providerId="AD" clId="Web-{B1CE4B46-08A6-4D5D-FF36-636F9D7AF9CF}" dt="2022-06-07T12:02:15.792" v="6"/>
          <ac:picMkLst>
            <pc:docMk/>
            <pc:sldMk cId="0" sldId="314"/>
            <ac:picMk id="5" creationId="{E344654F-DD7F-4180-8859-439285DFED15}"/>
          </ac:picMkLst>
        </pc:picChg>
      </pc:sldChg>
      <pc:sldChg chg="addSp delSp modSp delAnim">
        <pc:chgData name="Schaefer" userId="S::schaefer@j-arteck.org::e1b61c4d-a1b5-4ffc-91ff-e228acf860da" providerId="AD" clId="Web-{B1CE4B46-08A6-4D5D-FF36-636F9D7AF9CF}" dt="2022-06-08T08:43:21.651" v="166" actId="1076"/>
        <pc:sldMkLst>
          <pc:docMk/>
          <pc:sldMk cId="1818935404" sldId="357"/>
        </pc:sldMkLst>
        <pc:spChg chg="add del mod">
          <ac:chgData name="Schaefer" userId="S::schaefer@j-arteck.org::e1b61c4d-a1b5-4ffc-91ff-e228acf860da" providerId="AD" clId="Web-{B1CE4B46-08A6-4D5D-FF36-636F9D7AF9CF}" dt="2022-06-08T08:25:24.261" v="142"/>
          <ac:spMkLst>
            <pc:docMk/>
            <pc:sldMk cId="1818935404" sldId="357"/>
            <ac:spMk id="4" creationId="{56EC54E9-9B69-3E4D-7CE1-1CC553BA018D}"/>
          </ac:spMkLst>
        </pc:spChg>
        <pc:spChg chg="add mod">
          <ac:chgData name="Schaefer" userId="S::schaefer@j-arteck.org::e1b61c4d-a1b5-4ffc-91ff-e228acf860da" providerId="AD" clId="Web-{B1CE4B46-08A6-4D5D-FF36-636F9D7AF9CF}" dt="2022-06-08T08:43:21.651" v="166" actId="1076"/>
          <ac:spMkLst>
            <pc:docMk/>
            <pc:sldMk cId="1818935404" sldId="357"/>
            <ac:spMk id="5" creationId="{550893AF-E64B-6E9B-6411-399E1B4E94B6}"/>
          </ac:spMkLst>
        </pc:spChg>
      </pc:sldChg>
      <pc:sldChg chg="addSp delSp modSp addAnim delAnim modAnim">
        <pc:chgData name="Schaefer" userId="S::schaefer@j-arteck.org::e1b61c4d-a1b5-4ffc-91ff-e228acf860da" providerId="AD" clId="Web-{B1CE4B46-08A6-4D5D-FF36-636F9D7AF9CF}" dt="2022-06-08T10:05:48.594" v="242" actId="20577"/>
        <pc:sldMkLst>
          <pc:docMk/>
          <pc:sldMk cId="2436093732" sldId="358"/>
        </pc:sldMkLst>
        <pc:spChg chg="mod">
          <ac:chgData name="Schaefer" userId="S::schaefer@j-arteck.org::e1b61c4d-a1b5-4ffc-91ff-e228acf860da" providerId="AD" clId="Web-{B1CE4B46-08A6-4D5D-FF36-636F9D7AF9CF}" dt="2022-06-08T07:16:20.200" v="13"/>
          <ac:spMkLst>
            <pc:docMk/>
            <pc:sldMk cId="2436093732" sldId="358"/>
            <ac:spMk id="3" creationId="{B1ABC748-DDD2-A25E-CB66-282E10B50E61}"/>
          </ac:spMkLst>
        </pc:spChg>
        <pc:spChg chg="ord">
          <ac:chgData name="Schaefer" userId="S::schaefer@j-arteck.org::e1b61c4d-a1b5-4ffc-91ff-e228acf860da" providerId="AD" clId="Web-{B1CE4B46-08A6-4D5D-FF36-636F9D7AF9CF}" dt="2022-06-08T07:16:02.590" v="12"/>
          <ac:spMkLst>
            <pc:docMk/>
            <pc:sldMk cId="2436093732" sldId="358"/>
            <ac:spMk id="4" creationId="{0F19031B-1778-4E4D-C0A9-A2AE9E9B69D1}"/>
          </ac:spMkLst>
        </pc:spChg>
        <pc:spChg chg="add del mod">
          <ac:chgData name="Schaefer" userId="S::schaefer@j-arteck.org::e1b61c4d-a1b5-4ffc-91ff-e228acf860da" providerId="AD" clId="Web-{B1CE4B46-08A6-4D5D-FF36-636F9D7AF9CF}" dt="2022-06-08T08:43:02.072" v="163"/>
          <ac:spMkLst>
            <pc:docMk/>
            <pc:sldMk cId="2436093732" sldId="358"/>
            <ac:spMk id="6" creationId="{821A8692-D313-62B3-189E-4F4D6FBBA561}"/>
          </ac:spMkLst>
        </pc:spChg>
        <pc:spChg chg="add mod">
          <ac:chgData name="Schaefer" userId="S::schaefer@j-arteck.org::e1b61c4d-a1b5-4ffc-91ff-e228acf860da" providerId="AD" clId="Web-{B1CE4B46-08A6-4D5D-FF36-636F9D7AF9CF}" dt="2022-06-08T10:05:48.594" v="242" actId="20577"/>
          <ac:spMkLst>
            <pc:docMk/>
            <pc:sldMk cId="2436093732" sldId="358"/>
            <ac:spMk id="8" creationId="{1CB86AE0-7E29-D665-E176-873903A26126}"/>
          </ac:spMkLst>
        </pc:spChg>
        <pc:picChg chg="mod">
          <ac:chgData name="Schaefer" userId="S::schaefer@j-arteck.org::e1b61c4d-a1b5-4ffc-91ff-e228acf860da" providerId="AD" clId="Web-{B1CE4B46-08A6-4D5D-FF36-636F9D7AF9CF}" dt="2022-06-08T07:16:20.200" v="13"/>
          <ac:picMkLst>
            <pc:docMk/>
            <pc:sldMk cId="2436093732" sldId="358"/>
            <ac:picMk id="5" creationId="{F29E21DB-25D6-984E-7010-EA138A0EB260}"/>
          </ac:picMkLst>
        </pc:picChg>
      </pc:sldChg>
      <pc:sldChg chg="addSp modSp delAnim">
        <pc:chgData name="Schaefer" userId="S::schaefer@j-arteck.org::e1b61c4d-a1b5-4ffc-91ff-e228acf860da" providerId="AD" clId="Web-{B1CE4B46-08A6-4D5D-FF36-636F9D7AF9CF}" dt="2022-06-08T10:05:40.125" v="240" actId="20577"/>
        <pc:sldMkLst>
          <pc:docMk/>
          <pc:sldMk cId="854315452" sldId="362"/>
        </pc:sldMkLst>
        <pc:spChg chg="add mod">
          <ac:chgData name="Schaefer" userId="S::schaefer@j-arteck.org::e1b61c4d-a1b5-4ffc-91ff-e228acf860da" providerId="AD" clId="Web-{B1CE4B46-08A6-4D5D-FF36-636F9D7AF9CF}" dt="2022-06-08T10:05:40.125" v="240" actId="20577"/>
          <ac:spMkLst>
            <pc:docMk/>
            <pc:sldMk cId="854315452" sldId="362"/>
            <ac:spMk id="7" creationId="{3CB07F75-7984-F4BF-F749-1E321F39B12C}"/>
          </ac:spMkLst>
        </pc:spChg>
      </pc:sldChg>
      <pc:sldChg chg="addSp modSp addAnim modAnim">
        <pc:chgData name="Schaefer" userId="S::schaefer@j-arteck.org::e1b61c4d-a1b5-4ffc-91ff-e228acf860da" providerId="AD" clId="Web-{B1CE4B46-08A6-4D5D-FF36-636F9D7AF9CF}" dt="2022-06-08T10:05:35.329" v="238" actId="20577"/>
        <pc:sldMkLst>
          <pc:docMk/>
          <pc:sldMk cId="1574153178" sldId="363"/>
        </pc:sldMkLst>
        <pc:spChg chg="add mod">
          <ac:chgData name="Schaefer" userId="S::schaefer@j-arteck.org::e1b61c4d-a1b5-4ffc-91ff-e228acf860da" providerId="AD" clId="Web-{B1CE4B46-08A6-4D5D-FF36-636F9D7AF9CF}" dt="2022-06-08T10:05:35.329" v="238" actId="20577"/>
          <ac:spMkLst>
            <pc:docMk/>
            <pc:sldMk cId="1574153178" sldId="363"/>
            <ac:spMk id="7" creationId="{AE515896-FE04-3D64-55DA-13F2B286A47D}"/>
          </ac:spMkLst>
        </pc:spChg>
      </pc:sldChg>
      <pc:sldChg chg="addSp modSp addAnim modAnim">
        <pc:chgData name="Schaefer" userId="S::schaefer@j-arteck.org::e1b61c4d-a1b5-4ffc-91ff-e228acf860da" providerId="AD" clId="Web-{B1CE4B46-08A6-4D5D-FF36-636F9D7AF9CF}" dt="2022-06-08T11:47:24.599" v="562"/>
        <pc:sldMkLst>
          <pc:docMk/>
          <pc:sldMk cId="175298525" sldId="364"/>
        </pc:sldMkLst>
        <pc:spChg chg="add mod">
          <ac:chgData name="Schaefer" userId="S::schaefer@j-arteck.org::e1b61c4d-a1b5-4ffc-91ff-e228acf860da" providerId="AD" clId="Web-{B1CE4B46-08A6-4D5D-FF36-636F9D7AF9CF}" dt="2022-06-08T09:22:23.160" v="189" actId="20577"/>
          <ac:spMkLst>
            <pc:docMk/>
            <pc:sldMk cId="175298525" sldId="364"/>
            <ac:spMk id="7" creationId="{2836EBCB-2B7C-9825-B49D-B622B367B425}"/>
          </ac:spMkLst>
        </pc:spChg>
      </pc:sldChg>
      <pc:sldChg chg="addSp modSp addAnim modAnim">
        <pc:chgData name="Schaefer" userId="S::schaefer@j-arteck.org::e1b61c4d-a1b5-4ffc-91ff-e228acf860da" providerId="AD" clId="Web-{B1CE4B46-08A6-4D5D-FF36-636F9D7AF9CF}" dt="2022-06-08T11:45:11.612" v="558"/>
        <pc:sldMkLst>
          <pc:docMk/>
          <pc:sldMk cId="1057117857" sldId="365"/>
        </pc:sldMkLst>
        <pc:spChg chg="add mod">
          <ac:chgData name="Schaefer" userId="S::schaefer@j-arteck.org::e1b61c4d-a1b5-4ffc-91ff-e228acf860da" providerId="AD" clId="Web-{B1CE4B46-08A6-4D5D-FF36-636F9D7AF9CF}" dt="2022-06-08T09:35:00.055" v="196" actId="20577"/>
          <ac:spMkLst>
            <pc:docMk/>
            <pc:sldMk cId="1057117857" sldId="365"/>
            <ac:spMk id="7" creationId="{9EAFF5BC-BBA3-6DC2-DE34-E789F81A47F9}"/>
          </ac:spMkLst>
        </pc:spChg>
      </pc:sldChg>
      <pc:sldChg chg="modSp addAnim delAnim modAnim">
        <pc:chgData name="Schaefer" userId="S::schaefer@j-arteck.org::e1b61c4d-a1b5-4ffc-91ff-e228acf860da" providerId="AD" clId="Web-{B1CE4B46-08A6-4D5D-FF36-636F9D7AF9CF}" dt="2022-06-08T07:23:54.790" v="63"/>
        <pc:sldMkLst>
          <pc:docMk/>
          <pc:sldMk cId="337887275" sldId="366"/>
        </pc:sldMkLst>
        <pc:spChg chg="mod">
          <ac:chgData name="Schaefer" userId="S::schaefer@j-arteck.org::e1b61c4d-a1b5-4ffc-91ff-e228acf860da" providerId="AD" clId="Web-{B1CE4B46-08A6-4D5D-FF36-636F9D7AF9CF}" dt="2022-06-08T07:20:50.582" v="52" actId="20577"/>
          <ac:spMkLst>
            <pc:docMk/>
            <pc:sldMk cId="337887275" sldId="366"/>
            <ac:spMk id="4" creationId="{0F19031B-1778-4E4D-C0A9-A2AE9E9B69D1}"/>
          </ac:spMkLst>
        </pc:spChg>
      </pc:sldChg>
      <pc:sldChg chg="addSp modSp addAnim modAnim">
        <pc:chgData name="Schaefer" userId="S::schaefer@j-arteck.org::e1b61c4d-a1b5-4ffc-91ff-e228acf860da" providerId="AD" clId="Web-{B1CE4B46-08A6-4D5D-FF36-636F9D7AF9CF}" dt="2022-06-08T10:05:21.453" v="236" actId="20577"/>
        <pc:sldMkLst>
          <pc:docMk/>
          <pc:sldMk cId="3700964792" sldId="367"/>
        </pc:sldMkLst>
        <pc:spChg chg="add mod">
          <ac:chgData name="Schaefer" userId="S::schaefer@j-arteck.org::e1b61c4d-a1b5-4ffc-91ff-e228acf860da" providerId="AD" clId="Web-{B1CE4B46-08A6-4D5D-FF36-636F9D7AF9CF}" dt="2022-06-08T10:05:21.453" v="236" actId="20577"/>
          <ac:spMkLst>
            <pc:docMk/>
            <pc:sldMk cId="3700964792" sldId="367"/>
            <ac:spMk id="5" creationId="{73EE22EF-BA52-A3B6-060D-3676B273118F}"/>
          </ac:spMkLst>
        </pc:spChg>
      </pc:sldChg>
      <pc:sldChg chg="addSp modSp addAnim modAnim">
        <pc:chgData name="Schaefer" userId="S::schaefer@j-arteck.org::e1b61c4d-a1b5-4ffc-91ff-e228acf860da" providerId="AD" clId="Web-{B1CE4B46-08A6-4D5D-FF36-636F9D7AF9CF}" dt="2022-06-08T10:05:13.391" v="234" actId="20577"/>
        <pc:sldMkLst>
          <pc:docMk/>
          <pc:sldMk cId="3559444612" sldId="368"/>
        </pc:sldMkLst>
        <pc:spChg chg="add mod">
          <ac:chgData name="Schaefer" userId="S::schaefer@j-arteck.org::e1b61c4d-a1b5-4ffc-91ff-e228acf860da" providerId="AD" clId="Web-{B1CE4B46-08A6-4D5D-FF36-636F9D7AF9CF}" dt="2022-06-08T10:05:13.391" v="234" actId="20577"/>
          <ac:spMkLst>
            <pc:docMk/>
            <pc:sldMk cId="3559444612" sldId="368"/>
            <ac:spMk id="6" creationId="{22B88E89-1E7E-197A-26CA-C8DFA36C3EF7}"/>
          </ac:spMkLst>
        </pc:spChg>
      </pc:sldChg>
      <pc:sldChg chg="addSp modSp addAnim delAnim modAnim">
        <pc:chgData name="Schaefer" userId="S::schaefer@j-arteck.org::e1b61c4d-a1b5-4ffc-91ff-e228acf860da" providerId="AD" clId="Web-{B1CE4B46-08A6-4D5D-FF36-636F9D7AF9CF}" dt="2022-06-08T10:05:04.187" v="232" actId="20577"/>
        <pc:sldMkLst>
          <pc:docMk/>
          <pc:sldMk cId="216398581" sldId="369"/>
        </pc:sldMkLst>
        <pc:spChg chg="add mod">
          <ac:chgData name="Schaefer" userId="S::schaefer@j-arteck.org::e1b61c4d-a1b5-4ffc-91ff-e228acf860da" providerId="AD" clId="Web-{B1CE4B46-08A6-4D5D-FF36-636F9D7AF9CF}" dt="2022-06-08T10:05:04.187" v="232" actId="20577"/>
          <ac:spMkLst>
            <pc:docMk/>
            <pc:sldMk cId="216398581" sldId="369"/>
            <ac:spMk id="6" creationId="{8EE8596B-3E20-459A-4CB7-D5FBB50C7408}"/>
          </ac:spMkLst>
        </pc:spChg>
      </pc:sldChg>
      <pc:sldChg chg="addSp modSp addAnim modAnim">
        <pc:chgData name="Schaefer" userId="S::schaefer@j-arteck.org::e1b61c4d-a1b5-4ffc-91ff-e228acf860da" providerId="AD" clId="Web-{B1CE4B46-08A6-4D5D-FF36-636F9D7AF9CF}" dt="2022-06-08T10:04:54.328" v="230" actId="20577"/>
        <pc:sldMkLst>
          <pc:docMk/>
          <pc:sldMk cId="4032938048" sldId="370"/>
        </pc:sldMkLst>
        <pc:spChg chg="add mod">
          <ac:chgData name="Schaefer" userId="S::schaefer@j-arteck.org::e1b61c4d-a1b5-4ffc-91ff-e228acf860da" providerId="AD" clId="Web-{B1CE4B46-08A6-4D5D-FF36-636F9D7AF9CF}" dt="2022-06-08T10:04:54.328" v="230" actId="20577"/>
          <ac:spMkLst>
            <pc:docMk/>
            <pc:sldMk cId="4032938048" sldId="370"/>
            <ac:spMk id="6" creationId="{A3CBC839-EDB8-39F6-1ED4-21BFE461E733}"/>
          </ac:spMkLst>
        </pc:spChg>
      </pc:sldChg>
      <pc:sldChg chg="modSp addAnim delAnim modAnim">
        <pc:chgData name="Schaefer" userId="S::schaefer@j-arteck.org::e1b61c4d-a1b5-4ffc-91ff-e228acf860da" providerId="AD" clId="Web-{B1CE4B46-08A6-4D5D-FF36-636F9D7AF9CF}" dt="2022-06-08T10:01:55.136" v="224" actId="20577"/>
        <pc:sldMkLst>
          <pc:docMk/>
          <pc:sldMk cId="2314888749" sldId="371"/>
        </pc:sldMkLst>
        <pc:spChg chg="mod">
          <ac:chgData name="Schaefer" userId="S::schaefer@j-arteck.org::e1b61c4d-a1b5-4ffc-91ff-e228acf860da" providerId="AD" clId="Web-{B1CE4B46-08A6-4D5D-FF36-636F9D7AF9CF}" dt="2022-06-08T10:01:55.136" v="224" actId="20577"/>
          <ac:spMkLst>
            <pc:docMk/>
            <pc:sldMk cId="2314888749" sldId="371"/>
            <ac:spMk id="4" creationId="{0F19031B-1778-4E4D-C0A9-A2AE9E9B69D1}"/>
          </ac:spMkLst>
        </pc:spChg>
      </pc:sldChg>
      <pc:sldChg chg="addAnim modAnim">
        <pc:chgData name="Schaefer" userId="S::schaefer@j-arteck.org::e1b61c4d-a1b5-4ffc-91ff-e228acf860da" providerId="AD" clId="Web-{B1CE4B46-08A6-4D5D-FF36-636F9D7AF9CF}" dt="2022-06-08T07:28:32.797" v="84"/>
        <pc:sldMkLst>
          <pc:docMk/>
          <pc:sldMk cId="275619622" sldId="372"/>
        </pc:sldMkLst>
      </pc:sldChg>
      <pc:sldChg chg="addAnim modAnim">
        <pc:chgData name="Schaefer" userId="S::schaefer@j-arteck.org::e1b61c4d-a1b5-4ffc-91ff-e228acf860da" providerId="AD" clId="Web-{B1CE4B46-08A6-4D5D-FF36-636F9D7AF9CF}" dt="2022-06-08T07:29:08.532" v="87"/>
        <pc:sldMkLst>
          <pc:docMk/>
          <pc:sldMk cId="1084616531" sldId="373"/>
        </pc:sldMkLst>
      </pc:sldChg>
      <pc:sldChg chg="addSp modSp addAnim modAnim">
        <pc:chgData name="Schaefer" userId="S::schaefer@j-arteck.org::e1b61c4d-a1b5-4ffc-91ff-e228acf860da" providerId="AD" clId="Web-{B1CE4B46-08A6-4D5D-FF36-636F9D7AF9CF}" dt="2022-06-08T10:04:38.624" v="228" actId="20577"/>
        <pc:sldMkLst>
          <pc:docMk/>
          <pc:sldMk cId="977414926" sldId="375"/>
        </pc:sldMkLst>
        <pc:spChg chg="add mod">
          <ac:chgData name="Schaefer" userId="S::schaefer@j-arteck.org::e1b61c4d-a1b5-4ffc-91ff-e228acf860da" providerId="AD" clId="Web-{B1CE4B46-08A6-4D5D-FF36-636F9D7AF9CF}" dt="2022-06-08T10:04:38.624" v="228" actId="20577"/>
          <ac:spMkLst>
            <pc:docMk/>
            <pc:sldMk cId="977414926" sldId="375"/>
            <ac:spMk id="7" creationId="{DA03CA8E-8656-98DF-DBF7-632FEF5C7E61}"/>
          </ac:spMkLst>
        </pc:spChg>
      </pc:sldChg>
      <pc:sldChg chg="addSp modSp addAnim delAnim modAnim">
        <pc:chgData name="Schaefer" userId="S::schaefer@j-arteck.org::e1b61c4d-a1b5-4ffc-91ff-e228acf860da" providerId="AD" clId="Web-{B1CE4B46-08A6-4D5D-FF36-636F9D7AF9CF}" dt="2022-06-08T10:06:59.612" v="245" actId="20577"/>
        <pc:sldMkLst>
          <pc:docMk/>
          <pc:sldMk cId="2845487313" sldId="376"/>
        </pc:sldMkLst>
        <pc:spChg chg="mod">
          <ac:chgData name="Schaefer" userId="S::schaefer@j-arteck.org::e1b61c4d-a1b5-4ffc-91ff-e228acf860da" providerId="AD" clId="Web-{B1CE4B46-08A6-4D5D-FF36-636F9D7AF9CF}" dt="2022-06-08T07:31:36.020" v="109" actId="20577"/>
          <ac:spMkLst>
            <pc:docMk/>
            <pc:sldMk cId="2845487313" sldId="376"/>
            <ac:spMk id="4" creationId="{0F19031B-1778-4E4D-C0A9-A2AE9E9B69D1}"/>
          </ac:spMkLst>
        </pc:spChg>
        <pc:spChg chg="add mod">
          <ac:chgData name="Schaefer" userId="S::schaefer@j-arteck.org::e1b61c4d-a1b5-4ffc-91ff-e228acf860da" providerId="AD" clId="Web-{B1CE4B46-08A6-4D5D-FF36-636F9D7AF9CF}" dt="2022-06-08T10:06:59.612" v="245" actId="20577"/>
          <ac:spMkLst>
            <pc:docMk/>
            <pc:sldMk cId="2845487313" sldId="376"/>
            <ac:spMk id="6" creationId="{22C2E9F0-4527-DF20-30FF-EBD1D33C58EC}"/>
          </ac:spMkLst>
        </pc:spChg>
      </pc:sldChg>
      <pc:sldChg chg="addSp modSp addAnim modAnim">
        <pc:chgData name="Schaefer" userId="S::schaefer@j-arteck.org::e1b61c4d-a1b5-4ffc-91ff-e228acf860da" providerId="AD" clId="Web-{B1CE4B46-08A6-4D5D-FF36-636F9D7AF9CF}" dt="2022-06-08T10:07:43.347" v="248" actId="20577"/>
        <pc:sldMkLst>
          <pc:docMk/>
          <pc:sldMk cId="37394119" sldId="377"/>
        </pc:sldMkLst>
        <pc:spChg chg="mod">
          <ac:chgData name="Schaefer" userId="S::schaefer@j-arteck.org::e1b61c4d-a1b5-4ffc-91ff-e228acf860da" providerId="AD" clId="Web-{B1CE4B46-08A6-4D5D-FF36-636F9D7AF9CF}" dt="2022-06-08T07:31:42.208" v="112" actId="20577"/>
          <ac:spMkLst>
            <pc:docMk/>
            <pc:sldMk cId="37394119" sldId="377"/>
            <ac:spMk id="4" creationId="{0F19031B-1778-4E4D-C0A9-A2AE9E9B69D1}"/>
          </ac:spMkLst>
        </pc:spChg>
        <pc:spChg chg="add mod">
          <ac:chgData name="Schaefer" userId="S::schaefer@j-arteck.org::e1b61c4d-a1b5-4ffc-91ff-e228acf860da" providerId="AD" clId="Web-{B1CE4B46-08A6-4D5D-FF36-636F9D7AF9CF}" dt="2022-06-08T10:07:43.347" v="248" actId="20577"/>
          <ac:spMkLst>
            <pc:docMk/>
            <pc:sldMk cId="37394119" sldId="377"/>
            <ac:spMk id="6" creationId="{9E6ED475-AC26-EF86-B62C-E4507063DCA3}"/>
          </ac:spMkLst>
        </pc:spChg>
      </pc:sldChg>
      <pc:sldChg chg="addSp modSp addAnim modAnim">
        <pc:chgData name="Schaefer" userId="S::schaefer@j-arteck.org::e1b61c4d-a1b5-4ffc-91ff-e228acf860da" providerId="AD" clId="Web-{B1CE4B46-08A6-4D5D-FF36-636F9D7AF9CF}" dt="2022-06-08T10:07:58.160" v="251" actId="20577"/>
        <pc:sldMkLst>
          <pc:docMk/>
          <pc:sldMk cId="3160692636" sldId="378"/>
        </pc:sldMkLst>
        <pc:spChg chg="add mod">
          <ac:chgData name="Schaefer" userId="S::schaefer@j-arteck.org::e1b61c4d-a1b5-4ffc-91ff-e228acf860da" providerId="AD" clId="Web-{B1CE4B46-08A6-4D5D-FF36-636F9D7AF9CF}" dt="2022-06-08T10:07:58.160" v="251" actId="20577"/>
          <ac:spMkLst>
            <pc:docMk/>
            <pc:sldMk cId="3160692636" sldId="378"/>
            <ac:spMk id="6" creationId="{8802E756-957D-808F-062B-DAC9957E5637}"/>
          </ac:spMkLst>
        </pc:spChg>
      </pc:sldChg>
      <pc:sldChg chg="addSp modSp addAnim modAnim">
        <pc:chgData name="Schaefer" userId="S::schaefer@j-arteck.org::e1b61c4d-a1b5-4ffc-91ff-e228acf860da" providerId="AD" clId="Web-{B1CE4B46-08A6-4D5D-FF36-636F9D7AF9CF}" dt="2022-06-08T10:08:16.738" v="255" actId="20577"/>
        <pc:sldMkLst>
          <pc:docMk/>
          <pc:sldMk cId="1562490845" sldId="379"/>
        </pc:sldMkLst>
        <pc:spChg chg="add mod">
          <ac:chgData name="Schaefer" userId="S::schaefer@j-arteck.org::e1b61c4d-a1b5-4ffc-91ff-e228acf860da" providerId="AD" clId="Web-{B1CE4B46-08A6-4D5D-FF36-636F9D7AF9CF}" dt="2022-06-08T10:08:16.738" v="255" actId="20577"/>
          <ac:spMkLst>
            <pc:docMk/>
            <pc:sldMk cId="1562490845" sldId="379"/>
            <ac:spMk id="6" creationId="{84726CBC-F828-3428-A120-5C23E1CF2E38}"/>
          </ac:spMkLst>
        </pc:spChg>
      </pc:sldChg>
      <pc:sldChg chg="addSp modSp addAnim modAnim">
        <pc:chgData name="Schaefer" userId="S::schaefer@j-arteck.org::e1b61c4d-a1b5-4ffc-91ff-e228acf860da" providerId="AD" clId="Web-{B1CE4B46-08A6-4D5D-FF36-636F9D7AF9CF}" dt="2022-06-08T10:09:02.411" v="259" actId="20577"/>
        <pc:sldMkLst>
          <pc:docMk/>
          <pc:sldMk cId="3305141894" sldId="380"/>
        </pc:sldMkLst>
        <pc:spChg chg="add mod">
          <ac:chgData name="Schaefer" userId="S::schaefer@j-arteck.org::e1b61c4d-a1b5-4ffc-91ff-e228acf860da" providerId="AD" clId="Web-{B1CE4B46-08A6-4D5D-FF36-636F9D7AF9CF}" dt="2022-06-08T10:09:02.411" v="259" actId="20577"/>
          <ac:spMkLst>
            <pc:docMk/>
            <pc:sldMk cId="3305141894" sldId="380"/>
            <ac:spMk id="7" creationId="{CAC55A47-D0B6-3161-6907-DE445FEA6F66}"/>
          </ac:spMkLst>
        </pc:spChg>
      </pc:sldChg>
      <pc:sldChg chg="addSp modSp addAnim modAnim">
        <pc:chgData name="Schaefer" userId="S::schaefer@j-arteck.org::e1b61c4d-a1b5-4ffc-91ff-e228acf860da" providerId="AD" clId="Web-{B1CE4B46-08A6-4D5D-FF36-636F9D7AF9CF}" dt="2022-06-08T10:14:26.371" v="264" actId="20577"/>
        <pc:sldMkLst>
          <pc:docMk/>
          <pc:sldMk cId="2504636708" sldId="381"/>
        </pc:sldMkLst>
        <pc:spChg chg="add mod">
          <ac:chgData name="Schaefer" userId="S::schaefer@j-arteck.org::e1b61c4d-a1b5-4ffc-91ff-e228acf860da" providerId="AD" clId="Web-{B1CE4B46-08A6-4D5D-FF36-636F9D7AF9CF}" dt="2022-06-08T10:14:26.371" v="264" actId="20577"/>
          <ac:spMkLst>
            <pc:docMk/>
            <pc:sldMk cId="2504636708" sldId="381"/>
            <ac:spMk id="7" creationId="{F416AF27-FD67-96A0-6C28-5F8FCB5FE6B8}"/>
          </ac:spMkLst>
        </pc:spChg>
      </pc:sldChg>
      <pc:sldChg chg="ord">
        <pc:chgData name="Schaefer" userId="S::schaefer@j-arteck.org::e1b61c4d-a1b5-4ffc-91ff-e228acf860da" providerId="AD" clId="Web-{B1CE4B46-08A6-4D5D-FF36-636F9D7AF9CF}" dt="2022-06-08T10:57:47.005" v="361"/>
        <pc:sldMkLst>
          <pc:docMk/>
          <pc:sldMk cId="3419739034" sldId="382"/>
        </pc:sldMkLst>
      </pc:sldChg>
      <pc:sldChg chg="addSp modSp addAnim modAnim">
        <pc:chgData name="Schaefer" userId="S::schaefer@j-arteck.org::e1b61c4d-a1b5-4ffc-91ff-e228acf860da" providerId="AD" clId="Web-{B1CE4B46-08A6-4D5D-FF36-636F9D7AF9CF}" dt="2022-06-08T11:41:59.092" v="554"/>
        <pc:sldMkLst>
          <pc:docMk/>
          <pc:sldMk cId="668042673" sldId="383"/>
        </pc:sldMkLst>
        <pc:spChg chg="mod">
          <ac:chgData name="Schaefer" userId="S::schaefer@j-arteck.org::e1b61c4d-a1b5-4ffc-91ff-e228acf860da" providerId="AD" clId="Web-{B1CE4B46-08A6-4D5D-FF36-636F9D7AF9CF}" dt="2022-06-08T11:20:02.158" v="546" actId="20577"/>
          <ac:spMkLst>
            <pc:docMk/>
            <pc:sldMk cId="668042673" sldId="383"/>
            <ac:spMk id="4" creationId="{0F19031B-1778-4E4D-C0A9-A2AE9E9B69D1}"/>
          </ac:spMkLst>
        </pc:spChg>
        <pc:spChg chg="add mod">
          <ac:chgData name="Schaefer" userId="S::schaefer@j-arteck.org::e1b61c4d-a1b5-4ffc-91ff-e228acf860da" providerId="AD" clId="Web-{B1CE4B46-08A6-4D5D-FF36-636F9D7AF9CF}" dt="2022-06-08T10:15:56.138" v="271" actId="20577"/>
          <ac:spMkLst>
            <pc:docMk/>
            <pc:sldMk cId="668042673" sldId="383"/>
            <ac:spMk id="7" creationId="{C86095F7-5E37-2047-441B-A328DF8D741B}"/>
          </ac:spMkLst>
        </pc:spChg>
        <pc:picChg chg="mod">
          <ac:chgData name="Schaefer" userId="S::schaefer@j-arteck.org::e1b61c4d-a1b5-4ffc-91ff-e228acf860da" providerId="AD" clId="Web-{B1CE4B46-08A6-4D5D-FF36-636F9D7AF9CF}" dt="2022-06-08T11:24:30.742" v="551" actId="14100"/>
          <ac:picMkLst>
            <pc:docMk/>
            <pc:sldMk cId="668042673" sldId="383"/>
            <ac:picMk id="5" creationId="{B21F461A-90A0-3C97-7F37-E2BC9D38156B}"/>
          </ac:picMkLst>
        </pc:picChg>
      </pc:sldChg>
      <pc:sldChg chg="addSp modSp addAnim modAnim">
        <pc:chgData name="Schaefer" userId="S::schaefer@j-arteck.org::e1b61c4d-a1b5-4ffc-91ff-e228acf860da" providerId="AD" clId="Web-{B1CE4B46-08A6-4D5D-FF36-636F9D7AF9CF}" dt="2022-06-08T11:42:11.202" v="555"/>
        <pc:sldMkLst>
          <pc:docMk/>
          <pc:sldMk cId="691840152" sldId="384"/>
        </pc:sldMkLst>
        <pc:spChg chg="add mod">
          <ac:chgData name="Schaefer" userId="S::schaefer@j-arteck.org::e1b61c4d-a1b5-4ffc-91ff-e228acf860da" providerId="AD" clId="Web-{B1CE4B46-08A6-4D5D-FF36-636F9D7AF9CF}" dt="2022-06-08T11:20:15.893" v="547" actId="20577"/>
          <ac:spMkLst>
            <pc:docMk/>
            <pc:sldMk cId="691840152" sldId="384"/>
            <ac:spMk id="6" creationId="{FECF6C09-238C-8D98-DF01-C6784531C9C7}"/>
          </ac:spMkLst>
        </pc:spChg>
        <pc:spChg chg="add mod">
          <ac:chgData name="Schaefer" userId="S::schaefer@j-arteck.org::e1b61c4d-a1b5-4ffc-91ff-e228acf860da" providerId="AD" clId="Web-{B1CE4B46-08A6-4D5D-FF36-636F9D7AF9CF}" dt="2022-06-08T10:29:42.609" v="281" actId="20577"/>
          <ac:spMkLst>
            <pc:docMk/>
            <pc:sldMk cId="691840152" sldId="384"/>
            <ac:spMk id="7" creationId="{C6E0CCA1-7883-494B-2841-F6768D0EF88E}"/>
          </ac:spMkLst>
        </pc:spChg>
        <pc:picChg chg="mod">
          <ac:chgData name="Schaefer" userId="S::schaefer@j-arteck.org::e1b61c4d-a1b5-4ffc-91ff-e228acf860da" providerId="AD" clId="Web-{B1CE4B46-08A6-4D5D-FF36-636F9D7AF9CF}" dt="2022-06-08T10:28:54.202" v="275" actId="1076"/>
          <ac:picMkLst>
            <pc:docMk/>
            <pc:sldMk cId="691840152" sldId="384"/>
            <ac:picMk id="5" creationId="{B21F461A-90A0-3C97-7F37-E2BC9D38156B}"/>
          </ac:picMkLst>
        </pc:picChg>
      </pc:sldChg>
      <pc:sldChg chg="addSp modSp addAnim modAnim">
        <pc:chgData name="Schaefer" userId="S::schaefer@j-arteck.org::e1b61c4d-a1b5-4ffc-91ff-e228acf860da" providerId="AD" clId="Web-{B1CE4B46-08A6-4D5D-FF36-636F9D7AF9CF}" dt="2022-06-08T10:29:03.890" v="276" actId="20577"/>
        <pc:sldMkLst>
          <pc:docMk/>
          <pc:sldMk cId="2206885377" sldId="385"/>
        </pc:sldMkLst>
        <pc:spChg chg="mod">
          <ac:chgData name="Schaefer" userId="S::schaefer@j-arteck.org::e1b61c4d-a1b5-4ffc-91ff-e228acf860da" providerId="AD" clId="Web-{B1CE4B46-08A6-4D5D-FF36-636F9D7AF9CF}" dt="2022-06-08T10:29:03.890" v="276" actId="20577"/>
          <ac:spMkLst>
            <pc:docMk/>
            <pc:sldMk cId="2206885377" sldId="385"/>
            <ac:spMk id="4" creationId="{0F19031B-1778-4E4D-C0A9-A2AE9E9B69D1}"/>
          </ac:spMkLst>
        </pc:spChg>
        <pc:spChg chg="add">
          <ac:chgData name="Schaefer" userId="S::schaefer@j-arteck.org::e1b61c4d-a1b5-4ffc-91ff-e228acf860da" providerId="AD" clId="Web-{B1CE4B46-08A6-4D5D-FF36-636F9D7AF9CF}" dt="2022-06-08T09:40:14.156" v="215"/>
          <ac:spMkLst>
            <pc:docMk/>
            <pc:sldMk cId="2206885377" sldId="385"/>
            <ac:spMk id="7" creationId="{8D5E9ED3-42B3-76C5-0675-BD8E57B86DB0}"/>
          </ac:spMkLst>
        </pc:spChg>
      </pc:sldChg>
      <pc:sldChg chg="addAnim modAnim">
        <pc:chgData name="Schaefer" userId="S::schaefer@j-arteck.org::e1b61c4d-a1b5-4ffc-91ff-e228acf860da" providerId="AD" clId="Web-{B1CE4B46-08A6-4D5D-FF36-636F9D7AF9CF}" dt="2022-06-08T07:49:42.014" v="138"/>
        <pc:sldMkLst>
          <pc:docMk/>
          <pc:sldMk cId="414634712" sldId="386"/>
        </pc:sldMkLst>
      </pc:sldChg>
      <pc:sldChg chg="modSp add replId modAnim">
        <pc:chgData name="Schaefer" userId="S::schaefer@j-arteck.org::e1b61c4d-a1b5-4ffc-91ff-e228acf860da" providerId="AD" clId="Web-{B1CE4B46-08A6-4D5D-FF36-636F9D7AF9CF}" dt="2022-06-08T11:42:21.749" v="556"/>
        <pc:sldMkLst>
          <pc:docMk/>
          <pc:sldMk cId="833220408" sldId="388"/>
        </pc:sldMkLst>
        <pc:spChg chg="mod">
          <ac:chgData name="Schaefer" userId="S::schaefer@j-arteck.org::e1b61c4d-a1b5-4ffc-91ff-e228acf860da" providerId="AD" clId="Web-{B1CE4B46-08A6-4D5D-FF36-636F9D7AF9CF}" dt="2022-06-08T11:20:26.924" v="548" actId="20577"/>
          <ac:spMkLst>
            <pc:docMk/>
            <pc:sldMk cId="833220408" sldId="388"/>
            <ac:spMk id="6" creationId="{FECF6C09-238C-8D98-DF01-C6784531C9C7}"/>
          </ac:spMkLst>
        </pc:spChg>
        <pc:picChg chg="mod">
          <ac:chgData name="Schaefer" userId="S::schaefer@j-arteck.org::e1b61c4d-a1b5-4ffc-91ff-e228acf860da" providerId="AD" clId="Web-{B1CE4B46-08A6-4D5D-FF36-636F9D7AF9CF}" dt="2022-06-08T11:12:53.539" v="480" actId="1076"/>
          <ac:picMkLst>
            <pc:docMk/>
            <pc:sldMk cId="833220408" sldId="388"/>
            <ac:picMk id="5" creationId="{B21F461A-90A0-3C97-7F37-E2BC9D38156B}"/>
          </ac:picMkLst>
        </pc:picChg>
      </pc:sldChg>
    </pc:docChg>
  </pc:docChgLst>
  <pc:docChgLst>
    <pc:chgData name="Schaefer" userId="S::schaefer@j-arteck.org::e1b61c4d-a1b5-4ffc-91ff-e228acf860da" providerId="AD" clId="Web-{ED714B17-7311-AE21-216A-A1410E9BD2D9}"/>
    <pc:docChg chg="addSld delSld modSld sldOrd">
      <pc:chgData name="Schaefer" userId="S::schaefer@j-arteck.org::e1b61c4d-a1b5-4ffc-91ff-e228acf860da" providerId="AD" clId="Web-{ED714B17-7311-AE21-216A-A1410E9BD2D9}" dt="2022-06-01T10:55:00.839" v="221"/>
      <pc:docMkLst>
        <pc:docMk/>
      </pc:docMkLst>
      <pc:sldChg chg="addSp modSp">
        <pc:chgData name="Schaefer" userId="S::schaefer@j-arteck.org::e1b61c4d-a1b5-4ffc-91ff-e228acf860da" providerId="AD" clId="Web-{ED714B17-7311-AE21-216A-A1410E9BD2D9}" dt="2022-06-01T07:35:03.184" v="18" actId="1076"/>
        <pc:sldMkLst>
          <pc:docMk/>
          <pc:sldMk cId="2436093732" sldId="358"/>
        </pc:sldMkLst>
        <pc:spChg chg="mod">
          <ac:chgData name="Schaefer" userId="S::schaefer@j-arteck.org::e1b61c4d-a1b5-4ffc-91ff-e228acf860da" providerId="AD" clId="Web-{ED714B17-7311-AE21-216A-A1410E9BD2D9}" dt="2022-06-01T07:32:43.040" v="1" actId="14100"/>
          <ac:spMkLst>
            <pc:docMk/>
            <pc:sldMk cId="2436093732" sldId="358"/>
            <ac:spMk id="3" creationId="{B1ABC748-DDD2-A25E-CB66-282E10B50E61}"/>
          </ac:spMkLst>
        </pc:spChg>
        <pc:spChg chg="add mod">
          <ac:chgData name="Schaefer" userId="S::schaefer@j-arteck.org::e1b61c4d-a1b5-4ffc-91ff-e228acf860da" providerId="AD" clId="Web-{ED714B17-7311-AE21-216A-A1410E9BD2D9}" dt="2022-06-01T07:35:03.184" v="18" actId="1076"/>
          <ac:spMkLst>
            <pc:docMk/>
            <pc:sldMk cId="2436093732" sldId="358"/>
            <ac:spMk id="4" creationId="{0F19031B-1778-4E4D-C0A9-A2AE9E9B69D1}"/>
          </ac:spMkLst>
        </pc:spChg>
        <pc:picChg chg="add mod">
          <ac:chgData name="Schaefer" userId="S::schaefer@j-arteck.org::e1b61c4d-a1b5-4ffc-91ff-e228acf860da" providerId="AD" clId="Web-{ED714B17-7311-AE21-216A-A1410E9BD2D9}" dt="2022-06-01T07:34:50.980" v="17" actId="14100"/>
          <ac:picMkLst>
            <pc:docMk/>
            <pc:sldMk cId="2436093732" sldId="358"/>
            <ac:picMk id="5" creationId="{F29E21DB-25D6-984E-7010-EA138A0EB260}"/>
          </ac:picMkLst>
        </pc:picChg>
      </pc:sldChg>
      <pc:sldChg chg="modSp del">
        <pc:chgData name="Schaefer" userId="S::schaefer@j-arteck.org::e1b61c4d-a1b5-4ffc-91ff-e228acf860da" providerId="AD" clId="Web-{ED714B17-7311-AE21-216A-A1410E9BD2D9}" dt="2022-06-01T07:39:34.565" v="51"/>
        <pc:sldMkLst>
          <pc:docMk/>
          <pc:sldMk cId="3072847680" sldId="359"/>
        </pc:sldMkLst>
        <pc:spChg chg="mod">
          <ac:chgData name="Schaefer" userId="S::schaefer@j-arteck.org::e1b61c4d-a1b5-4ffc-91ff-e228acf860da" providerId="AD" clId="Web-{ED714B17-7311-AE21-216A-A1410E9BD2D9}" dt="2022-06-01T07:35:59.732" v="22" actId="20577"/>
          <ac:spMkLst>
            <pc:docMk/>
            <pc:sldMk cId="3072847680" sldId="359"/>
            <ac:spMk id="3" creationId="{B1ABC748-DDD2-A25E-CB66-282E10B50E61}"/>
          </ac:spMkLst>
        </pc:spChg>
      </pc:sldChg>
      <pc:sldChg chg="del">
        <pc:chgData name="Schaefer" userId="S::schaefer@j-arteck.org::e1b61c4d-a1b5-4ffc-91ff-e228acf860da" providerId="AD" clId="Web-{ED714B17-7311-AE21-216A-A1410E9BD2D9}" dt="2022-06-01T07:40:37.394" v="56"/>
        <pc:sldMkLst>
          <pc:docMk/>
          <pc:sldMk cId="2596680826" sldId="360"/>
        </pc:sldMkLst>
      </pc:sldChg>
      <pc:sldChg chg="del">
        <pc:chgData name="Schaefer" userId="S::schaefer@j-arteck.org::e1b61c4d-a1b5-4ffc-91ff-e228acf860da" providerId="AD" clId="Web-{ED714B17-7311-AE21-216A-A1410E9BD2D9}" dt="2022-06-01T07:40:51.926" v="57"/>
        <pc:sldMkLst>
          <pc:docMk/>
          <pc:sldMk cId="2565301861" sldId="361"/>
        </pc:sldMkLst>
      </pc:sldChg>
      <pc:sldChg chg="modSp add replId">
        <pc:chgData name="Schaefer" userId="S::schaefer@j-arteck.org::e1b61c4d-a1b5-4ffc-91ff-e228acf860da" providerId="AD" clId="Web-{ED714B17-7311-AE21-216A-A1410E9BD2D9}" dt="2022-06-01T07:51:56.941" v="62" actId="1076"/>
        <pc:sldMkLst>
          <pc:docMk/>
          <pc:sldMk cId="854315452" sldId="362"/>
        </pc:sldMkLst>
        <pc:spChg chg="mod">
          <ac:chgData name="Schaefer" userId="S::schaefer@j-arteck.org::e1b61c4d-a1b5-4ffc-91ff-e228acf860da" providerId="AD" clId="Web-{ED714B17-7311-AE21-216A-A1410E9BD2D9}" dt="2022-06-01T07:35:45.169" v="20" actId="20577"/>
          <ac:spMkLst>
            <pc:docMk/>
            <pc:sldMk cId="854315452" sldId="362"/>
            <ac:spMk id="3" creationId="{B1ABC748-DDD2-A25E-CB66-282E10B50E61}"/>
          </ac:spMkLst>
        </pc:spChg>
        <pc:spChg chg="mod">
          <ac:chgData name="Schaefer" userId="S::schaefer@j-arteck.org::e1b61c4d-a1b5-4ffc-91ff-e228acf860da" providerId="AD" clId="Web-{ED714B17-7311-AE21-216A-A1410E9BD2D9}" dt="2022-06-01T07:37:49.969" v="47" actId="20577"/>
          <ac:spMkLst>
            <pc:docMk/>
            <pc:sldMk cId="854315452" sldId="362"/>
            <ac:spMk id="4" creationId="{0F19031B-1778-4E4D-C0A9-A2AE9E9B69D1}"/>
          </ac:spMkLst>
        </pc:spChg>
        <pc:picChg chg="mod">
          <ac:chgData name="Schaefer" userId="S::schaefer@j-arteck.org::e1b61c4d-a1b5-4ffc-91ff-e228acf860da" providerId="AD" clId="Web-{ED714B17-7311-AE21-216A-A1410E9BD2D9}" dt="2022-06-01T07:51:56.941" v="62" actId="1076"/>
          <ac:picMkLst>
            <pc:docMk/>
            <pc:sldMk cId="854315452" sldId="362"/>
            <ac:picMk id="5" creationId="{F29E21DB-25D6-984E-7010-EA138A0EB260}"/>
          </ac:picMkLst>
        </pc:picChg>
      </pc:sldChg>
      <pc:sldChg chg="modSp add replId">
        <pc:chgData name="Schaefer" userId="S::schaefer@j-arteck.org::e1b61c4d-a1b5-4ffc-91ff-e228acf860da" providerId="AD" clId="Web-{ED714B17-7311-AE21-216A-A1410E9BD2D9}" dt="2022-06-01T07:49:09.734" v="60" actId="14100"/>
        <pc:sldMkLst>
          <pc:docMk/>
          <pc:sldMk cId="1574153178" sldId="363"/>
        </pc:sldMkLst>
        <pc:spChg chg="mod">
          <ac:chgData name="Schaefer" userId="S::schaefer@j-arteck.org::e1b61c4d-a1b5-4ffc-91ff-e228acf860da" providerId="AD" clId="Web-{ED714B17-7311-AE21-216A-A1410E9BD2D9}" dt="2022-06-01T07:39:58.800" v="52" actId="20577"/>
          <ac:spMkLst>
            <pc:docMk/>
            <pc:sldMk cId="1574153178" sldId="363"/>
            <ac:spMk id="3" creationId="{B1ABC748-DDD2-A25E-CB66-282E10B50E61}"/>
          </ac:spMkLst>
        </pc:spChg>
        <pc:spChg chg="mod">
          <ac:chgData name="Schaefer" userId="S::schaefer@j-arteck.org::e1b61c4d-a1b5-4ffc-91ff-e228acf860da" providerId="AD" clId="Web-{ED714B17-7311-AE21-216A-A1410E9BD2D9}" dt="2022-06-01T07:40:27.722" v="55" actId="20577"/>
          <ac:spMkLst>
            <pc:docMk/>
            <pc:sldMk cId="1574153178" sldId="363"/>
            <ac:spMk id="4" creationId="{0F19031B-1778-4E4D-C0A9-A2AE9E9B69D1}"/>
          </ac:spMkLst>
        </pc:spChg>
        <pc:picChg chg="mod">
          <ac:chgData name="Schaefer" userId="S::schaefer@j-arteck.org::e1b61c4d-a1b5-4ffc-91ff-e228acf860da" providerId="AD" clId="Web-{ED714B17-7311-AE21-216A-A1410E9BD2D9}" dt="2022-06-01T07:49:09.734" v="60" actId="14100"/>
          <ac:picMkLst>
            <pc:docMk/>
            <pc:sldMk cId="1574153178" sldId="363"/>
            <ac:picMk id="5" creationId="{F29E21DB-25D6-984E-7010-EA138A0EB260}"/>
          </ac:picMkLst>
        </pc:picChg>
      </pc:sldChg>
      <pc:sldChg chg="modSp add replId">
        <pc:chgData name="Schaefer" userId="S::schaefer@j-arteck.org::e1b61c4d-a1b5-4ffc-91ff-e228acf860da" providerId="AD" clId="Web-{ED714B17-7311-AE21-216A-A1410E9BD2D9}" dt="2022-06-01T07:57:46.215" v="78" actId="20577"/>
        <pc:sldMkLst>
          <pc:docMk/>
          <pc:sldMk cId="175298525" sldId="364"/>
        </pc:sldMkLst>
        <pc:spChg chg="mod">
          <ac:chgData name="Schaefer" userId="S::schaefer@j-arteck.org::e1b61c4d-a1b5-4ffc-91ff-e228acf860da" providerId="AD" clId="Web-{ED714B17-7311-AE21-216A-A1410E9BD2D9}" dt="2022-06-01T07:57:46.215" v="78" actId="20577"/>
          <ac:spMkLst>
            <pc:docMk/>
            <pc:sldMk cId="175298525" sldId="364"/>
            <ac:spMk id="3" creationId="{B1ABC748-DDD2-A25E-CB66-282E10B50E61}"/>
          </ac:spMkLst>
        </pc:spChg>
        <pc:spChg chg="mod">
          <ac:chgData name="Schaefer" userId="S::schaefer@j-arteck.org::e1b61c4d-a1b5-4ffc-91ff-e228acf860da" providerId="AD" clId="Web-{ED714B17-7311-AE21-216A-A1410E9BD2D9}" dt="2022-06-01T07:53:20.677" v="69" actId="14100"/>
          <ac:spMkLst>
            <pc:docMk/>
            <pc:sldMk cId="175298525" sldId="364"/>
            <ac:spMk id="4" creationId="{0F19031B-1778-4E4D-C0A9-A2AE9E9B69D1}"/>
          </ac:spMkLst>
        </pc:spChg>
        <pc:picChg chg="mod">
          <ac:chgData name="Schaefer" userId="S::schaefer@j-arteck.org::e1b61c4d-a1b5-4ffc-91ff-e228acf860da" providerId="AD" clId="Web-{ED714B17-7311-AE21-216A-A1410E9BD2D9}" dt="2022-06-01T07:55:25.508" v="70"/>
          <ac:picMkLst>
            <pc:docMk/>
            <pc:sldMk cId="175298525" sldId="364"/>
            <ac:picMk id="5" creationId="{F29E21DB-25D6-984E-7010-EA138A0EB260}"/>
          </ac:picMkLst>
        </pc:picChg>
      </pc:sldChg>
      <pc:sldChg chg="modSp add replId">
        <pc:chgData name="Schaefer" userId="S::schaefer@j-arteck.org::e1b61c4d-a1b5-4ffc-91ff-e228acf860da" providerId="AD" clId="Web-{ED714B17-7311-AE21-216A-A1410E9BD2D9}" dt="2022-06-01T10:25:21.003" v="114" actId="14100"/>
        <pc:sldMkLst>
          <pc:docMk/>
          <pc:sldMk cId="1057117857" sldId="365"/>
        </pc:sldMkLst>
        <pc:spChg chg="mod">
          <ac:chgData name="Schaefer" userId="S::schaefer@j-arteck.org::e1b61c4d-a1b5-4ffc-91ff-e228acf860da" providerId="AD" clId="Web-{ED714B17-7311-AE21-216A-A1410E9BD2D9}" dt="2022-06-01T08:02:06.486" v="87" actId="20577"/>
          <ac:spMkLst>
            <pc:docMk/>
            <pc:sldMk cId="1057117857" sldId="365"/>
            <ac:spMk id="3" creationId="{B1ABC748-DDD2-A25E-CB66-282E10B50E61}"/>
          </ac:spMkLst>
        </pc:spChg>
        <pc:spChg chg="mod">
          <ac:chgData name="Schaefer" userId="S::schaefer@j-arteck.org::e1b61c4d-a1b5-4ffc-91ff-e228acf860da" providerId="AD" clId="Web-{ED714B17-7311-AE21-216A-A1410E9BD2D9}" dt="2022-06-01T07:57:10.511" v="76" actId="20577"/>
          <ac:spMkLst>
            <pc:docMk/>
            <pc:sldMk cId="1057117857" sldId="365"/>
            <ac:spMk id="4" creationId="{0F19031B-1778-4E4D-C0A9-A2AE9E9B69D1}"/>
          </ac:spMkLst>
        </pc:spChg>
        <pc:picChg chg="mod">
          <ac:chgData name="Schaefer" userId="S::schaefer@j-arteck.org::e1b61c4d-a1b5-4ffc-91ff-e228acf860da" providerId="AD" clId="Web-{ED714B17-7311-AE21-216A-A1410E9BD2D9}" dt="2022-06-01T10:25:21.003" v="114" actId="14100"/>
          <ac:picMkLst>
            <pc:docMk/>
            <pc:sldMk cId="1057117857" sldId="365"/>
            <ac:picMk id="5" creationId="{F29E21DB-25D6-984E-7010-EA138A0EB260}"/>
          </ac:picMkLst>
        </pc:picChg>
      </pc:sldChg>
      <pc:sldChg chg="addSp delSp modSp add mod ord replId modClrScheme chgLayout">
        <pc:chgData name="Schaefer" userId="S::schaefer@j-arteck.org::e1b61c4d-a1b5-4ffc-91ff-e228acf860da" providerId="AD" clId="Web-{ED714B17-7311-AE21-216A-A1410E9BD2D9}" dt="2022-06-01T10:48:16.859" v="180" actId="1076"/>
        <pc:sldMkLst>
          <pc:docMk/>
          <pc:sldMk cId="337887275" sldId="366"/>
        </pc:sldMkLst>
        <pc:spChg chg="mod ord">
          <ac:chgData name="Schaefer" userId="S::schaefer@j-arteck.org::e1b61c4d-a1b5-4ffc-91ff-e228acf860da" providerId="AD" clId="Web-{ED714B17-7311-AE21-216A-A1410E9BD2D9}" dt="2022-06-01T10:30:35.602" v="143"/>
          <ac:spMkLst>
            <pc:docMk/>
            <pc:sldMk cId="337887275" sldId="366"/>
            <ac:spMk id="2" creationId="{893CF64D-AE07-421D-3E7E-335D89B4D8D3}"/>
          </ac:spMkLst>
        </pc:spChg>
        <pc:spChg chg="mod ord">
          <ac:chgData name="Schaefer" userId="S::schaefer@j-arteck.org::e1b61c4d-a1b5-4ffc-91ff-e228acf860da" providerId="AD" clId="Web-{ED714B17-7311-AE21-216A-A1410E9BD2D9}" dt="2022-06-01T10:47:45.091" v="178" actId="1076"/>
          <ac:spMkLst>
            <pc:docMk/>
            <pc:sldMk cId="337887275" sldId="366"/>
            <ac:spMk id="3" creationId="{B1ABC748-DDD2-A25E-CB66-282E10B50E61}"/>
          </ac:spMkLst>
        </pc:spChg>
        <pc:spChg chg="mod">
          <ac:chgData name="Schaefer" userId="S::schaefer@j-arteck.org::e1b61c4d-a1b5-4ffc-91ff-e228acf860da" providerId="AD" clId="Web-{ED714B17-7311-AE21-216A-A1410E9BD2D9}" dt="2022-06-01T10:48:02.717" v="179" actId="1076"/>
          <ac:spMkLst>
            <pc:docMk/>
            <pc:sldMk cId="337887275" sldId="366"/>
            <ac:spMk id="4" creationId="{0F19031B-1778-4E4D-C0A9-A2AE9E9B69D1}"/>
          </ac:spMkLst>
        </pc:spChg>
        <pc:spChg chg="add mod ord">
          <ac:chgData name="Schaefer" userId="S::schaefer@j-arteck.org::e1b61c4d-a1b5-4ffc-91ff-e228acf860da" providerId="AD" clId="Web-{ED714B17-7311-AE21-216A-A1410E9BD2D9}" dt="2022-06-01T10:48:16.859" v="180" actId="1076"/>
          <ac:spMkLst>
            <pc:docMk/>
            <pc:sldMk cId="337887275" sldId="366"/>
            <ac:spMk id="6" creationId="{25571471-175E-E6B9-6C42-7D875B65D9B8}"/>
          </ac:spMkLst>
        </pc:spChg>
        <pc:picChg chg="del mod">
          <ac:chgData name="Schaefer" userId="S::schaefer@j-arteck.org::e1b61c4d-a1b5-4ffc-91ff-e228acf860da" providerId="AD" clId="Web-{ED714B17-7311-AE21-216A-A1410E9BD2D9}" dt="2022-06-01T10:29:40.676" v="138"/>
          <ac:picMkLst>
            <pc:docMk/>
            <pc:sldMk cId="337887275" sldId="366"/>
            <ac:picMk id="5" creationId="{F29E21DB-25D6-984E-7010-EA138A0EB260}"/>
          </ac:picMkLst>
        </pc:picChg>
      </pc:sldChg>
      <pc:sldChg chg="addSp delSp modSp add replId">
        <pc:chgData name="Schaefer" userId="S::schaefer@j-arteck.org::e1b61c4d-a1b5-4ffc-91ff-e228acf860da" providerId="AD" clId="Web-{ED714B17-7311-AE21-216A-A1410E9BD2D9}" dt="2022-06-01T10:27:19.214" v="132" actId="1076"/>
        <pc:sldMkLst>
          <pc:docMk/>
          <pc:sldMk cId="3700964792" sldId="367"/>
        </pc:sldMkLst>
        <pc:spChg chg="add del mod">
          <ac:chgData name="Schaefer" userId="S::schaefer@j-arteck.org::e1b61c4d-a1b5-4ffc-91ff-e228acf860da" providerId="AD" clId="Web-{ED714B17-7311-AE21-216A-A1410E9BD2D9}" dt="2022-06-01T10:24:37.656" v="112"/>
          <ac:spMkLst>
            <pc:docMk/>
            <pc:sldMk cId="3700964792" sldId="367"/>
            <ac:spMk id="6" creationId="{29805F90-56F9-EA15-FC9C-3488CF1630B8}"/>
          </ac:spMkLst>
        </pc:spChg>
        <pc:spChg chg="add mod">
          <ac:chgData name="Schaefer" userId="S::schaefer@j-arteck.org::e1b61c4d-a1b5-4ffc-91ff-e228acf860da" providerId="AD" clId="Web-{ED714B17-7311-AE21-216A-A1410E9BD2D9}" dt="2022-06-01T10:27:19.214" v="132" actId="1076"/>
          <ac:spMkLst>
            <pc:docMk/>
            <pc:sldMk cId="3700964792" sldId="367"/>
            <ac:spMk id="8" creationId="{3C4E88F3-642F-42A5-8C30-0956DAC63768}"/>
          </ac:spMkLst>
        </pc:spChg>
        <pc:picChg chg="del">
          <ac:chgData name="Schaefer" userId="S::schaefer@j-arteck.org::e1b61c4d-a1b5-4ffc-91ff-e228acf860da" providerId="AD" clId="Web-{ED714B17-7311-AE21-216A-A1410E9BD2D9}" dt="2022-06-01T10:22:57.931" v="107"/>
          <ac:picMkLst>
            <pc:docMk/>
            <pc:sldMk cId="3700964792" sldId="367"/>
            <ac:picMk id="5" creationId="{F29E21DB-25D6-984E-7010-EA138A0EB260}"/>
          </ac:picMkLst>
        </pc:picChg>
        <pc:picChg chg="add mod">
          <ac:chgData name="Schaefer" userId="S::schaefer@j-arteck.org::e1b61c4d-a1b5-4ffc-91ff-e228acf860da" providerId="AD" clId="Web-{ED714B17-7311-AE21-216A-A1410E9BD2D9}" dt="2022-06-01T10:26:35.914" v="120" actId="1076"/>
          <ac:picMkLst>
            <pc:docMk/>
            <pc:sldMk cId="3700964792" sldId="367"/>
            <ac:picMk id="7" creationId="{B4A0A9F6-06A8-5AB5-076A-9E36E4C6B2AF}"/>
          </ac:picMkLst>
        </pc:picChg>
      </pc:sldChg>
      <pc:sldChg chg="addSp delSp modSp add del mod replId modClrScheme chgLayout">
        <pc:chgData name="Schaefer" userId="S::schaefer@j-arteck.org::e1b61c4d-a1b5-4ffc-91ff-e228acf860da" providerId="AD" clId="Web-{ED714B17-7311-AE21-216A-A1410E9BD2D9}" dt="2022-06-01T10:50:49.728" v="200"/>
        <pc:sldMkLst>
          <pc:docMk/>
          <pc:sldMk cId="2797260769" sldId="368"/>
        </pc:sldMkLst>
        <pc:spChg chg="mod ord">
          <ac:chgData name="Schaefer" userId="S::schaefer@j-arteck.org::e1b61c4d-a1b5-4ffc-91ff-e228acf860da" providerId="AD" clId="Web-{ED714B17-7311-AE21-216A-A1410E9BD2D9}" dt="2022-06-01T10:50:12.257" v="198"/>
          <ac:spMkLst>
            <pc:docMk/>
            <pc:sldMk cId="2797260769" sldId="368"/>
            <ac:spMk id="2" creationId="{893CF64D-AE07-421D-3E7E-335D89B4D8D3}"/>
          </ac:spMkLst>
        </pc:spChg>
        <pc:spChg chg="mod ord">
          <ac:chgData name="Schaefer" userId="S::schaefer@j-arteck.org::e1b61c4d-a1b5-4ffc-91ff-e228acf860da" providerId="AD" clId="Web-{ED714B17-7311-AE21-216A-A1410E9BD2D9}" dt="2022-06-01T10:50:12.257" v="198"/>
          <ac:spMkLst>
            <pc:docMk/>
            <pc:sldMk cId="2797260769" sldId="368"/>
            <ac:spMk id="3" creationId="{B1ABC748-DDD2-A25E-CB66-282E10B50E61}"/>
          </ac:spMkLst>
        </pc:spChg>
        <pc:spChg chg="del mod">
          <ac:chgData name="Schaefer" userId="S::schaefer@j-arteck.org::e1b61c4d-a1b5-4ffc-91ff-e228acf860da" providerId="AD" clId="Web-{ED714B17-7311-AE21-216A-A1410E9BD2D9}" dt="2022-06-01T10:49:06.034" v="185"/>
          <ac:spMkLst>
            <pc:docMk/>
            <pc:sldMk cId="2797260769" sldId="368"/>
            <ac:spMk id="4" creationId="{0F19031B-1778-4E4D-C0A9-A2AE9E9B69D1}"/>
          </ac:spMkLst>
        </pc:spChg>
        <pc:spChg chg="add del">
          <ac:chgData name="Schaefer" userId="S::schaefer@j-arteck.org::e1b61c4d-a1b5-4ffc-91ff-e228acf860da" providerId="AD" clId="Web-{ED714B17-7311-AE21-216A-A1410E9BD2D9}" dt="2022-06-01T10:50:13.757" v="199"/>
          <ac:spMkLst>
            <pc:docMk/>
            <pc:sldMk cId="2797260769" sldId="368"/>
            <ac:spMk id="6" creationId="{25571471-175E-E6B9-6C42-7D875B65D9B8}"/>
          </ac:spMkLst>
        </pc:spChg>
        <pc:spChg chg="add del mod">
          <ac:chgData name="Schaefer" userId="S::schaefer@j-arteck.org::e1b61c4d-a1b5-4ffc-91ff-e228acf860da" providerId="AD" clId="Web-{ED714B17-7311-AE21-216A-A1410E9BD2D9}" dt="2022-06-01T10:50:13.757" v="199"/>
          <ac:spMkLst>
            <pc:docMk/>
            <pc:sldMk cId="2797260769" sldId="368"/>
            <ac:spMk id="7" creationId="{1435B338-AE4B-A1C8-81C5-21432964650E}"/>
          </ac:spMkLst>
        </pc:spChg>
      </pc:sldChg>
      <pc:sldChg chg="addSp delSp modSp add replId">
        <pc:chgData name="Schaefer" userId="S::schaefer@j-arteck.org::e1b61c4d-a1b5-4ffc-91ff-e228acf860da" providerId="AD" clId="Web-{ED714B17-7311-AE21-216A-A1410E9BD2D9}" dt="2022-06-01T10:55:00.839" v="221"/>
        <pc:sldMkLst>
          <pc:docMk/>
          <pc:sldMk cId="3559444612" sldId="368"/>
        </pc:sldMkLst>
        <pc:spChg chg="mod">
          <ac:chgData name="Schaefer" userId="S::schaefer@j-arteck.org::e1b61c4d-a1b5-4ffc-91ff-e228acf860da" providerId="AD" clId="Web-{ED714B17-7311-AE21-216A-A1410E9BD2D9}" dt="2022-06-01T10:51:01.948" v="203" actId="20577"/>
          <ac:spMkLst>
            <pc:docMk/>
            <pc:sldMk cId="3559444612" sldId="368"/>
            <ac:spMk id="3" creationId="{B1ABC748-DDD2-A25E-CB66-282E10B50E61}"/>
          </ac:spMkLst>
        </pc:spChg>
        <pc:spChg chg="mod">
          <ac:chgData name="Schaefer" userId="S::schaefer@j-arteck.org::e1b61c4d-a1b5-4ffc-91ff-e228acf860da" providerId="AD" clId="Web-{ED714B17-7311-AE21-216A-A1410E9BD2D9}" dt="2022-06-01T10:54:57.245" v="219" actId="20577"/>
          <ac:spMkLst>
            <pc:docMk/>
            <pc:sldMk cId="3559444612" sldId="368"/>
            <ac:spMk id="4" creationId="{0F19031B-1778-4E4D-C0A9-A2AE9E9B69D1}"/>
          </ac:spMkLst>
        </pc:spChg>
        <pc:spChg chg="del mod">
          <ac:chgData name="Schaefer" userId="S::schaefer@j-arteck.org::e1b61c4d-a1b5-4ffc-91ff-e228acf860da" providerId="AD" clId="Web-{ED714B17-7311-AE21-216A-A1410E9BD2D9}" dt="2022-06-01T10:51:09.417" v="205"/>
          <ac:spMkLst>
            <pc:docMk/>
            <pc:sldMk cId="3559444612" sldId="368"/>
            <ac:spMk id="6" creationId="{25571471-175E-E6B9-6C42-7D875B65D9B8}"/>
          </ac:spMkLst>
        </pc:spChg>
        <pc:spChg chg="add del mod">
          <ac:chgData name="Schaefer" userId="S::schaefer@j-arteck.org::e1b61c4d-a1b5-4ffc-91ff-e228acf860da" providerId="AD" clId="Web-{ED714B17-7311-AE21-216A-A1410E9BD2D9}" dt="2022-06-01T10:51:24.215" v="207"/>
          <ac:spMkLst>
            <pc:docMk/>
            <pc:sldMk cId="3559444612" sldId="368"/>
            <ac:spMk id="7" creationId="{5AE105A6-EC70-659F-97BD-32E329452541}"/>
          </ac:spMkLst>
        </pc:spChg>
        <pc:spChg chg="add del">
          <ac:chgData name="Schaefer" userId="S::schaefer@j-arteck.org::e1b61c4d-a1b5-4ffc-91ff-e228acf860da" providerId="AD" clId="Web-{ED714B17-7311-AE21-216A-A1410E9BD2D9}" dt="2022-06-01T10:55:00.839" v="221"/>
          <ac:spMkLst>
            <pc:docMk/>
            <pc:sldMk cId="3559444612" sldId="368"/>
            <ac:spMk id="8" creationId="{C1B978E4-4E56-1CEB-49BD-3CBAA6ACCA2D}"/>
          </ac:spMkLst>
        </pc:spChg>
      </pc:sldChg>
    </pc:docChg>
  </pc:docChgLst>
  <pc:docChgLst>
    <pc:chgData name="Schaefer" userId="S::schaefer@j-arteck.org::e1b61c4d-a1b5-4ffc-91ff-e228acf860da" providerId="AD" clId="Web-{3D8B4D5D-0694-0675-3213-A2974A6578AD}"/>
    <pc:docChg chg="addSld delSld modSld sldOrd">
      <pc:chgData name="Schaefer" userId="S::schaefer@j-arteck.org::e1b61c4d-a1b5-4ffc-91ff-e228acf860da" providerId="AD" clId="Web-{3D8B4D5D-0694-0675-3213-A2974A6578AD}" dt="2022-06-02T07:11:38.768" v="280"/>
      <pc:docMkLst>
        <pc:docMk/>
      </pc:docMkLst>
      <pc:sldChg chg="modSp">
        <pc:chgData name="Schaefer" userId="S::schaefer@j-arteck.org::e1b61c4d-a1b5-4ffc-91ff-e228acf860da" providerId="AD" clId="Web-{3D8B4D5D-0694-0675-3213-A2974A6578AD}" dt="2022-06-01T11:16:31.628" v="26" actId="20577"/>
        <pc:sldMkLst>
          <pc:docMk/>
          <pc:sldMk cId="3559444612" sldId="368"/>
        </pc:sldMkLst>
        <pc:spChg chg="mod">
          <ac:chgData name="Schaefer" userId="S::schaefer@j-arteck.org::e1b61c4d-a1b5-4ffc-91ff-e228acf860da" providerId="AD" clId="Web-{3D8B4D5D-0694-0675-3213-A2974A6578AD}" dt="2022-06-01T11:16:31.628" v="26" actId="20577"/>
          <ac:spMkLst>
            <pc:docMk/>
            <pc:sldMk cId="3559444612" sldId="368"/>
            <ac:spMk id="3" creationId="{B1ABC748-DDD2-A25E-CB66-282E10B50E61}"/>
          </ac:spMkLst>
        </pc:spChg>
      </pc:sldChg>
      <pc:sldChg chg="modSp add replId">
        <pc:chgData name="Schaefer" userId="S::schaefer@j-arteck.org::e1b61c4d-a1b5-4ffc-91ff-e228acf860da" providerId="AD" clId="Web-{3D8B4D5D-0694-0675-3213-A2974A6578AD}" dt="2022-06-01T11:16:36.615" v="30" actId="20577"/>
        <pc:sldMkLst>
          <pc:docMk/>
          <pc:sldMk cId="216398581" sldId="369"/>
        </pc:sldMkLst>
        <pc:spChg chg="mod">
          <ac:chgData name="Schaefer" userId="S::schaefer@j-arteck.org::e1b61c4d-a1b5-4ffc-91ff-e228acf860da" providerId="AD" clId="Web-{3D8B4D5D-0694-0675-3213-A2974A6578AD}" dt="2022-06-01T11:16:36.615" v="30" actId="20577"/>
          <ac:spMkLst>
            <pc:docMk/>
            <pc:sldMk cId="216398581" sldId="369"/>
            <ac:spMk id="3" creationId="{B1ABC748-DDD2-A25E-CB66-282E10B50E61}"/>
          </ac:spMkLst>
        </pc:spChg>
        <pc:spChg chg="mod">
          <ac:chgData name="Schaefer" userId="S::schaefer@j-arteck.org::e1b61c4d-a1b5-4ffc-91ff-e228acf860da" providerId="AD" clId="Web-{3D8B4D5D-0694-0675-3213-A2974A6578AD}" dt="2022-06-01T11:12:18.957" v="16" actId="20577"/>
          <ac:spMkLst>
            <pc:docMk/>
            <pc:sldMk cId="216398581" sldId="369"/>
            <ac:spMk id="4" creationId="{0F19031B-1778-4E4D-C0A9-A2AE9E9B69D1}"/>
          </ac:spMkLst>
        </pc:spChg>
      </pc:sldChg>
      <pc:sldChg chg="modSp add replId">
        <pc:chgData name="Schaefer" userId="S::schaefer@j-arteck.org::e1b61c4d-a1b5-4ffc-91ff-e228acf860da" providerId="AD" clId="Web-{3D8B4D5D-0694-0675-3213-A2974A6578AD}" dt="2022-06-01T11:17:08.084" v="38" actId="20577"/>
        <pc:sldMkLst>
          <pc:docMk/>
          <pc:sldMk cId="4032938048" sldId="370"/>
        </pc:sldMkLst>
        <pc:spChg chg="mod">
          <ac:chgData name="Schaefer" userId="S::schaefer@j-arteck.org::e1b61c4d-a1b5-4ffc-91ff-e228acf860da" providerId="AD" clId="Web-{3D8B4D5D-0694-0675-3213-A2974A6578AD}" dt="2022-06-01T11:16:52.083" v="34" actId="20577"/>
          <ac:spMkLst>
            <pc:docMk/>
            <pc:sldMk cId="4032938048" sldId="370"/>
            <ac:spMk id="3" creationId="{B1ABC748-DDD2-A25E-CB66-282E10B50E61}"/>
          </ac:spMkLst>
        </pc:spChg>
        <pc:spChg chg="mod">
          <ac:chgData name="Schaefer" userId="S::schaefer@j-arteck.org::e1b61c4d-a1b5-4ffc-91ff-e228acf860da" providerId="AD" clId="Web-{3D8B4D5D-0694-0675-3213-A2974A6578AD}" dt="2022-06-01T11:17:08.084" v="38" actId="20577"/>
          <ac:spMkLst>
            <pc:docMk/>
            <pc:sldMk cId="4032938048" sldId="370"/>
            <ac:spMk id="4" creationId="{0F19031B-1778-4E4D-C0A9-A2AE9E9B69D1}"/>
          </ac:spMkLst>
        </pc:spChg>
      </pc:sldChg>
      <pc:sldChg chg="modSp add ord replId">
        <pc:chgData name="Schaefer" userId="S::schaefer@j-arteck.org::e1b61c4d-a1b5-4ffc-91ff-e228acf860da" providerId="AD" clId="Web-{3D8B4D5D-0694-0675-3213-A2974A6578AD}" dt="2022-06-01T11:20:20.111" v="52" actId="20577"/>
        <pc:sldMkLst>
          <pc:docMk/>
          <pc:sldMk cId="2314888749" sldId="371"/>
        </pc:sldMkLst>
        <pc:spChg chg="mod">
          <ac:chgData name="Schaefer" userId="S::schaefer@j-arteck.org::e1b61c4d-a1b5-4ffc-91ff-e228acf860da" providerId="AD" clId="Web-{3D8B4D5D-0694-0675-3213-A2974A6578AD}" dt="2022-06-01T11:18:52.121" v="49" actId="20577"/>
          <ac:spMkLst>
            <pc:docMk/>
            <pc:sldMk cId="2314888749" sldId="371"/>
            <ac:spMk id="3" creationId="{B1ABC748-DDD2-A25E-CB66-282E10B50E61}"/>
          </ac:spMkLst>
        </pc:spChg>
        <pc:spChg chg="mod">
          <ac:chgData name="Schaefer" userId="S::schaefer@j-arteck.org::e1b61c4d-a1b5-4ffc-91ff-e228acf860da" providerId="AD" clId="Web-{3D8B4D5D-0694-0675-3213-A2974A6578AD}" dt="2022-06-01T11:20:20.111" v="52" actId="20577"/>
          <ac:spMkLst>
            <pc:docMk/>
            <pc:sldMk cId="2314888749" sldId="371"/>
            <ac:spMk id="4" creationId="{0F19031B-1778-4E4D-C0A9-A2AE9E9B69D1}"/>
          </ac:spMkLst>
        </pc:spChg>
      </pc:sldChg>
      <pc:sldChg chg="modSp add ord replId">
        <pc:chgData name="Schaefer" userId="S::schaefer@j-arteck.org::e1b61c4d-a1b5-4ffc-91ff-e228acf860da" providerId="AD" clId="Web-{3D8B4D5D-0694-0675-3213-A2974A6578AD}" dt="2022-06-01T11:22:18.196" v="66" actId="20577"/>
        <pc:sldMkLst>
          <pc:docMk/>
          <pc:sldMk cId="275619622" sldId="372"/>
        </pc:sldMkLst>
        <pc:spChg chg="mod">
          <ac:chgData name="Schaefer" userId="S::schaefer@j-arteck.org::e1b61c4d-a1b5-4ffc-91ff-e228acf860da" providerId="AD" clId="Web-{3D8B4D5D-0694-0675-3213-A2974A6578AD}" dt="2022-06-01T11:20:53.144" v="57" actId="20577"/>
          <ac:spMkLst>
            <pc:docMk/>
            <pc:sldMk cId="275619622" sldId="372"/>
            <ac:spMk id="3" creationId="{B1ABC748-DDD2-A25E-CB66-282E10B50E61}"/>
          </ac:spMkLst>
        </pc:spChg>
        <pc:spChg chg="mod">
          <ac:chgData name="Schaefer" userId="S::schaefer@j-arteck.org::e1b61c4d-a1b5-4ffc-91ff-e228acf860da" providerId="AD" clId="Web-{3D8B4D5D-0694-0675-3213-A2974A6578AD}" dt="2022-06-01T11:22:18.196" v="66" actId="20577"/>
          <ac:spMkLst>
            <pc:docMk/>
            <pc:sldMk cId="275619622" sldId="372"/>
            <ac:spMk id="4" creationId="{0F19031B-1778-4E4D-C0A9-A2AE9E9B69D1}"/>
          </ac:spMkLst>
        </pc:spChg>
      </pc:sldChg>
      <pc:sldChg chg="addSp modSp add replId">
        <pc:chgData name="Schaefer" userId="S::schaefer@j-arteck.org::e1b61c4d-a1b5-4ffc-91ff-e228acf860da" providerId="AD" clId="Web-{3D8B4D5D-0694-0675-3213-A2974A6578AD}" dt="2022-06-01T11:29:38.301" v="112" actId="1076"/>
        <pc:sldMkLst>
          <pc:docMk/>
          <pc:sldMk cId="1084616531" sldId="373"/>
        </pc:sldMkLst>
        <pc:spChg chg="mod">
          <ac:chgData name="Schaefer" userId="S::schaefer@j-arteck.org::e1b61c4d-a1b5-4ffc-91ff-e228acf860da" providerId="AD" clId="Web-{3D8B4D5D-0694-0675-3213-A2974A6578AD}" dt="2022-06-01T11:29:35.254" v="111" actId="20577"/>
          <ac:spMkLst>
            <pc:docMk/>
            <pc:sldMk cId="1084616531" sldId="373"/>
            <ac:spMk id="2" creationId="{893CF64D-AE07-421D-3E7E-335D89B4D8D3}"/>
          </ac:spMkLst>
        </pc:spChg>
        <pc:spChg chg="mod">
          <ac:chgData name="Schaefer" userId="S::schaefer@j-arteck.org::e1b61c4d-a1b5-4ffc-91ff-e228acf860da" providerId="AD" clId="Web-{3D8B4D5D-0694-0675-3213-A2974A6578AD}" dt="2022-06-01T11:23:37.170" v="79" actId="20577"/>
          <ac:spMkLst>
            <pc:docMk/>
            <pc:sldMk cId="1084616531" sldId="373"/>
            <ac:spMk id="3" creationId="{B1ABC748-DDD2-A25E-CB66-282E10B50E61}"/>
          </ac:spMkLst>
        </pc:spChg>
        <pc:spChg chg="mod">
          <ac:chgData name="Schaefer" userId="S::schaefer@j-arteck.org::e1b61c4d-a1b5-4ffc-91ff-e228acf860da" providerId="AD" clId="Web-{3D8B4D5D-0694-0675-3213-A2974A6578AD}" dt="2022-06-01T11:24:12.125" v="95" actId="14100"/>
          <ac:spMkLst>
            <pc:docMk/>
            <pc:sldMk cId="1084616531" sldId="373"/>
            <ac:spMk id="4" creationId="{0F19031B-1778-4E4D-C0A9-A2AE9E9B69D1}"/>
          </ac:spMkLst>
        </pc:spChg>
        <pc:picChg chg="add mod">
          <ac:chgData name="Schaefer" userId="S::schaefer@j-arteck.org::e1b61c4d-a1b5-4ffc-91ff-e228acf860da" providerId="AD" clId="Web-{3D8B4D5D-0694-0675-3213-A2974A6578AD}" dt="2022-06-01T11:29:38.301" v="112" actId="1076"/>
          <ac:picMkLst>
            <pc:docMk/>
            <pc:sldMk cId="1084616531" sldId="373"/>
            <ac:picMk id="5" creationId="{A85B83E2-512E-89D0-FFCF-FF2EFD734309}"/>
          </ac:picMkLst>
        </pc:picChg>
      </pc:sldChg>
      <pc:sldChg chg="modSp add del replId">
        <pc:chgData name="Schaefer" userId="S::schaefer@j-arteck.org::e1b61c4d-a1b5-4ffc-91ff-e228acf860da" providerId="AD" clId="Web-{3D8B4D5D-0694-0675-3213-A2974A6578AD}" dt="2022-06-01T11:37:10.470" v="148"/>
        <pc:sldMkLst>
          <pc:docMk/>
          <pc:sldMk cId="3676132644" sldId="374"/>
        </pc:sldMkLst>
        <pc:spChg chg="mod">
          <ac:chgData name="Schaefer" userId="S::schaefer@j-arteck.org::e1b61c4d-a1b5-4ffc-91ff-e228acf860da" providerId="AD" clId="Web-{3D8B4D5D-0694-0675-3213-A2974A6578AD}" dt="2022-06-01T11:30:29.977" v="122" actId="20577"/>
          <ac:spMkLst>
            <pc:docMk/>
            <pc:sldMk cId="3676132644" sldId="374"/>
            <ac:spMk id="2" creationId="{893CF64D-AE07-421D-3E7E-335D89B4D8D3}"/>
          </ac:spMkLst>
        </pc:spChg>
        <pc:spChg chg="mod">
          <ac:chgData name="Schaefer" userId="S::schaefer@j-arteck.org::e1b61c4d-a1b5-4ffc-91ff-e228acf860da" providerId="AD" clId="Web-{3D8B4D5D-0694-0675-3213-A2974A6578AD}" dt="2022-06-01T11:29:57.896" v="115" actId="20577"/>
          <ac:spMkLst>
            <pc:docMk/>
            <pc:sldMk cId="3676132644" sldId="374"/>
            <ac:spMk id="3" creationId="{B1ABC748-DDD2-A25E-CB66-282E10B50E61}"/>
          </ac:spMkLst>
        </pc:spChg>
        <pc:spChg chg="mod">
          <ac:chgData name="Schaefer" userId="S::schaefer@j-arteck.org::e1b61c4d-a1b5-4ffc-91ff-e228acf860da" providerId="AD" clId="Web-{3D8B4D5D-0694-0675-3213-A2974A6578AD}" dt="2022-06-01T11:33:41.332" v="129" actId="20577"/>
          <ac:spMkLst>
            <pc:docMk/>
            <pc:sldMk cId="3676132644" sldId="374"/>
            <ac:spMk id="4" creationId="{0F19031B-1778-4E4D-C0A9-A2AE9E9B69D1}"/>
          </ac:spMkLst>
        </pc:spChg>
      </pc:sldChg>
      <pc:sldChg chg="modSp add ord replId">
        <pc:chgData name="Schaefer" userId="S::schaefer@j-arteck.org::e1b61c4d-a1b5-4ffc-91ff-e228acf860da" providerId="AD" clId="Web-{3D8B4D5D-0694-0675-3213-A2974A6578AD}" dt="2022-06-01T11:43:33.915" v="199" actId="20577"/>
        <pc:sldMkLst>
          <pc:docMk/>
          <pc:sldMk cId="977414926" sldId="375"/>
        </pc:sldMkLst>
        <pc:spChg chg="mod">
          <ac:chgData name="Schaefer" userId="S::schaefer@j-arteck.org::e1b61c4d-a1b5-4ffc-91ff-e228acf860da" providerId="AD" clId="Web-{3D8B4D5D-0694-0675-3213-A2974A6578AD}" dt="2022-06-01T11:36:55.266" v="145" actId="20577"/>
          <ac:spMkLst>
            <pc:docMk/>
            <pc:sldMk cId="977414926" sldId="375"/>
            <ac:spMk id="2" creationId="{893CF64D-AE07-421D-3E7E-335D89B4D8D3}"/>
          </ac:spMkLst>
        </pc:spChg>
        <pc:spChg chg="mod">
          <ac:chgData name="Schaefer" userId="S::schaefer@j-arteck.org::e1b61c4d-a1b5-4ffc-91ff-e228acf860da" providerId="AD" clId="Web-{3D8B4D5D-0694-0675-3213-A2974A6578AD}" dt="2022-06-01T11:43:25.571" v="198" actId="20577"/>
          <ac:spMkLst>
            <pc:docMk/>
            <pc:sldMk cId="977414926" sldId="375"/>
            <ac:spMk id="3" creationId="{B1ABC748-DDD2-A25E-CB66-282E10B50E61}"/>
          </ac:spMkLst>
        </pc:spChg>
        <pc:spChg chg="mod">
          <ac:chgData name="Schaefer" userId="S::schaefer@j-arteck.org::e1b61c4d-a1b5-4ffc-91ff-e228acf860da" providerId="AD" clId="Web-{3D8B4D5D-0694-0675-3213-A2974A6578AD}" dt="2022-06-01T11:43:33.915" v="199" actId="20577"/>
          <ac:spMkLst>
            <pc:docMk/>
            <pc:sldMk cId="977414926" sldId="375"/>
            <ac:spMk id="4" creationId="{0F19031B-1778-4E4D-C0A9-A2AE9E9B69D1}"/>
          </ac:spMkLst>
        </pc:spChg>
        <pc:picChg chg="mod">
          <ac:chgData name="Schaefer" userId="S::schaefer@j-arteck.org::e1b61c4d-a1b5-4ffc-91ff-e228acf860da" providerId="AD" clId="Web-{3D8B4D5D-0694-0675-3213-A2974A6578AD}" dt="2022-06-01T11:35:18.916" v="143" actId="1076"/>
          <ac:picMkLst>
            <pc:docMk/>
            <pc:sldMk cId="977414926" sldId="375"/>
            <ac:picMk id="5" creationId="{F29E21DB-25D6-984E-7010-EA138A0EB260}"/>
          </ac:picMkLst>
        </pc:picChg>
      </pc:sldChg>
      <pc:sldChg chg="add del replId">
        <pc:chgData name="Schaefer" userId="S::schaefer@j-arteck.org::e1b61c4d-a1b5-4ffc-91ff-e228acf860da" providerId="AD" clId="Web-{3D8B4D5D-0694-0675-3213-A2974A6578AD}" dt="2022-06-01T11:33:50.879" v="131"/>
        <pc:sldMkLst>
          <pc:docMk/>
          <pc:sldMk cId="1112097068" sldId="375"/>
        </pc:sldMkLst>
      </pc:sldChg>
      <pc:sldChg chg="modSp add ord replId">
        <pc:chgData name="Schaefer" userId="S::schaefer@j-arteck.org::e1b61c4d-a1b5-4ffc-91ff-e228acf860da" providerId="AD" clId="Web-{3D8B4D5D-0694-0675-3213-A2974A6578AD}" dt="2022-06-01T11:38:28.459" v="177" actId="20577"/>
        <pc:sldMkLst>
          <pc:docMk/>
          <pc:sldMk cId="2845487313" sldId="376"/>
        </pc:sldMkLst>
        <pc:spChg chg="mod">
          <ac:chgData name="Schaefer" userId="S::schaefer@j-arteck.org::e1b61c4d-a1b5-4ffc-91ff-e228acf860da" providerId="AD" clId="Web-{3D8B4D5D-0694-0675-3213-A2974A6578AD}" dt="2022-06-01T11:37:28.440" v="155" actId="20577"/>
          <ac:spMkLst>
            <pc:docMk/>
            <pc:sldMk cId="2845487313" sldId="376"/>
            <ac:spMk id="2" creationId="{893CF64D-AE07-421D-3E7E-335D89B4D8D3}"/>
          </ac:spMkLst>
        </pc:spChg>
        <pc:spChg chg="mod">
          <ac:chgData name="Schaefer" userId="S::schaefer@j-arteck.org::e1b61c4d-a1b5-4ffc-91ff-e228acf860da" providerId="AD" clId="Web-{3D8B4D5D-0694-0675-3213-A2974A6578AD}" dt="2022-06-01T11:37:57.582" v="167" actId="20577"/>
          <ac:spMkLst>
            <pc:docMk/>
            <pc:sldMk cId="2845487313" sldId="376"/>
            <ac:spMk id="3" creationId="{B1ABC748-DDD2-A25E-CB66-282E10B50E61}"/>
          </ac:spMkLst>
        </pc:spChg>
        <pc:spChg chg="mod">
          <ac:chgData name="Schaefer" userId="S::schaefer@j-arteck.org::e1b61c4d-a1b5-4ffc-91ff-e228acf860da" providerId="AD" clId="Web-{3D8B4D5D-0694-0675-3213-A2974A6578AD}" dt="2022-06-01T11:38:28.459" v="177" actId="20577"/>
          <ac:spMkLst>
            <pc:docMk/>
            <pc:sldMk cId="2845487313" sldId="376"/>
            <ac:spMk id="4" creationId="{0F19031B-1778-4E4D-C0A9-A2AE9E9B69D1}"/>
          </ac:spMkLst>
        </pc:spChg>
      </pc:sldChg>
      <pc:sldChg chg="modSp add replId">
        <pc:chgData name="Schaefer" userId="S::schaefer@j-arteck.org::e1b61c4d-a1b5-4ffc-91ff-e228acf860da" providerId="AD" clId="Web-{3D8B4D5D-0694-0675-3213-A2974A6578AD}" dt="2022-06-01T11:41:24.423" v="196" actId="20577"/>
        <pc:sldMkLst>
          <pc:docMk/>
          <pc:sldMk cId="37394119" sldId="377"/>
        </pc:sldMkLst>
        <pc:spChg chg="mod">
          <ac:chgData name="Schaefer" userId="S::schaefer@j-arteck.org::e1b61c4d-a1b5-4ffc-91ff-e228acf860da" providerId="AD" clId="Web-{3D8B4D5D-0694-0675-3213-A2974A6578AD}" dt="2022-06-01T11:41:04.828" v="191" actId="20577"/>
          <ac:spMkLst>
            <pc:docMk/>
            <pc:sldMk cId="37394119" sldId="377"/>
            <ac:spMk id="3" creationId="{B1ABC748-DDD2-A25E-CB66-282E10B50E61}"/>
          </ac:spMkLst>
        </pc:spChg>
        <pc:spChg chg="mod">
          <ac:chgData name="Schaefer" userId="S::schaefer@j-arteck.org::e1b61c4d-a1b5-4ffc-91ff-e228acf860da" providerId="AD" clId="Web-{3D8B4D5D-0694-0675-3213-A2974A6578AD}" dt="2022-06-01T11:41:24.423" v="196" actId="20577"/>
          <ac:spMkLst>
            <pc:docMk/>
            <pc:sldMk cId="37394119" sldId="377"/>
            <ac:spMk id="4" creationId="{0F19031B-1778-4E4D-C0A9-A2AE9E9B69D1}"/>
          </ac:spMkLst>
        </pc:spChg>
      </pc:sldChg>
      <pc:sldChg chg="modSp add replId">
        <pc:chgData name="Schaefer" userId="S::schaefer@j-arteck.org::e1b61c4d-a1b5-4ffc-91ff-e228acf860da" providerId="AD" clId="Web-{3D8B4D5D-0694-0675-3213-A2974A6578AD}" dt="2022-06-01T11:44:33.106" v="209" actId="20577"/>
        <pc:sldMkLst>
          <pc:docMk/>
          <pc:sldMk cId="3160692636" sldId="378"/>
        </pc:sldMkLst>
        <pc:spChg chg="mod">
          <ac:chgData name="Schaefer" userId="S::schaefer@j-arteck.org::e1b61c4d-a1b5-4ffc-91ff-e228acf860da" providerId="AD" clId="Web-{3D8B4D5D-0694-0675-3213-A2974A6578AD}" dt="2022-06-01T11:44:18.027" v="204" actId="20577"/>
          <ac:spMkLst>
            <pc:docMk/>
            <pc:sldMk cId="3160692636" sldId="378"/>
            <ac:spMk id="3" creationId="{B1ABC748-DDD2-A25E-CB66-282E10B50E61}"/>
          </ac:spMkLst>
        </pc:spChg>
        <pc:spChg chg="mod">
          <ac:chgData name="Schaefer" userId="S::schaefer@j-arteck.org::e1b61c4d-a1b5-4ffc-91ff-e228acf860da" providerId="AD" clId="Web-{3D8B4D5D-0694-0675-3213-A2974A6578AD}" dt="2022-06-01T11:44:33.106" v="209" actId="20577"/>
          <ac:spMkLst>
            <pc:docMk/>
            <pc:sldMk cId="3160692636" sldId="378"/>
            <ac:spMk id="4" creationId="{0F19031B-1778-4E4D-C0A9-A2AE9E9B69D1}"/>
          </ac:spMkLst>
        </pc:spChg>
      </pc:sldChg>
      <pc:sldChg chg="modSp add replId">
        <pc:chgData name="Schaefer" userId="S::schaefer@j-arteck.org::e1b61c4d-a1b5-4ffc-91ff-e228acf860da" providerId="AD" clId="Web-{3D8B4D5D-0694-0675-3213-A2974A6578AD}" dt="2022-06-01T11:45:40.782" v="230" actId="20577"/>
        <pc:sldMkLst>
          <pc:docMk/>
          <pc:sldMk cId="1562490845" sldId="379"/>
        </pc:sldMkLst>
        <pc:spChg chg="mod">
          <ac:chgData name="Schaefer" userId="S::schaefer@j-arteck.org::e1b61c4d-a1b5-4ffc-91ff-e228acf860da" providerId="AD" clId="Web-{3D8B4D5D-0694-0675-3213-A2974A6578AD}" dt="2022-06-01T11:45:25.266" v="225" actId="20577"/>
          <ac:spMkLst>
            <pc:docMk/>
            <pc:sldMk cId="1562490845" sldId="379"/>
            <ac:spMk id="3" creationId="{B1ABC748-DDD2-A25E-CB66-282E10B50E61}"/>
          </ac:spMkLst>
        </pc:spChg>
        <pc:spChg chg="mod">
          <ac:chgData name="Schaefer" userId="S::schaefer@j-arteck.org::e1b61c4d-a1b5-4ffc-91ff-e228acf860da" providerId="AD" clId="Web-{3D8B4D5D-0694-0675-3213-A2974A6578AD}" dt="2022-06-01T11:45:40.782" v="230" actId="20577"/>
          <ac:spMkLst>
            <pc:docMk/>
            <pc:sldMk cId="1562490845" sldId="379"/>
            <ac:spMk id="4" creationId="{0F19031B-1778-4E4D-C0A9-A2AE9E9B69D1}"/>
          </ac:spMkLst>
        </pc:spChg>
      </pc:sldChg>
      <pc:sldChg chg="addSp modSp add replId">
        <pc:chgData name="Schaefer" userId="S::schaefer@j-arteck.org::e1b61c4d-a1b5-4ffc-91ff-e228acf860da" providerId="AD" clId="Web-{3D8B4D5D-0694-0675-3213-A2974A6578AD}" dt="2022-06-01T12:07:18.815" v="269" actId="1076"/>
        <pc:sldMkLst>
          <pc:docMk/>
          <pc:sldMk cId="3305141894" sldId="380"/>
        </pc:sldMkLst>
        <pc:spChg chg="mod">
          <ac:chgData name="Schaefer" userId="S::schaefer@j-arteck.org::e1b61c4d-a1b5-4ffc-91ff-e228acf860da" providerId="AD" clId="Web-{3D8B4D5D-0694-0675-3213-A2974A6578AD}" dt="2022-06-01T11:48:59.466" v="235" actId="20577"/>
          <ac:spMkLst>
            <pc:docMk/>
            <pc:sldMk cId="3305141894" sldId="380"/>
            <ac:spMk id="2" creationId="{893CF64D-AE07-421D-3E7E-335D89B4D8D3}"/>
          </ac:spMkLst>
        </pc:spChg>
        <pc:spChg chg="mod">
          <ac:chgData name="Schaefer" userId="S::schaefer@j-arteck.org::e1b61c4d-a1b5-4ffc-91ff-e228acf860da" providerId="AD" clId="Web-{3D8B4D5D-0694-0675-3213-A2974A6578AD}" dt="2022-06-01T11:50:03.861" v="257" actId="20577"/>
          <ac:spMkLst>
            <pc:docMk/>
            <pc:sldMk cId="3305141894" sldId="380"/>
            <ac:spMk id="3" creationId="{B1ABC748-DDD2-A25E-CB66-282E10B50E61}"/>
          </ac:spMkLst>
        </pc:spChg>
        <pc:spChg chg="mod">
          <ac:chgData name="Schaefer" userId="S::schaefer@j-arteck.org::e1b61c4d-a1b5-4ffc-91ff-e228acf860da" providerId="AD" clId="Web-{3D8B4D5D-0694-0675-3213-A2974A6578AD}" dt="2022-06-01T11:49:49.423" v="241" actId="14100"/>
          <ac:spMkLst>
            <pc:docMk/>
            <pc:sldMk cId="3305141894" sldId="380"/>
            <ac:spMk id="4" creationId="{0F19031B-1778-4E4D-C0A9-A2AE9E9B69D1}"/>
          </ac:spMkLst>
        </pc:spChg>
        <pc:picChg chg="add mod ord">
          <ac:chgData name="Schaefer" userId="S::schaefer@j-arteck.org::e1b61c4d-a1b5-4ffc-91ff-e228acf860da" providerId="AD" clId="Web-{3D8B4D5D-0694-0675-3213-A2974A6578AD}" dt="2022-06-01T12:07:18.815" v="269" actId="1076"/>
          <ac:picMkLst>
            <pc:docMk/>
            <pc:sldMk cId="3305141894" sldId="380"/>
            <ac:picMk id="5" creationId="{B21F461A-90A0-3C97-7F37-E2BC9D38156B}"/>
          </ac:picMkLst>
        </pc:picChg>
      </pc:sldChg>
      <pc:sldChg chg="modSp add replId">
        <pc:chgData name="Schaefer" userId="S::schaefer@j-arteck.org::e1b61c4d-a1b5-4ffc-91ff-e228acf860da" providerId="AD" clId="Web-{3D8B4D5D-0694-0675-3213-A2974A6578AD}" dt="2022-06-02T07:11:36.362" v="279" actId="20577"/>
        <pc:sldMkLst>
          <pc:docMk/>
          <pc:sldMk cId="2504636708" sldId="381"/>
        </pc:sldMkLst>
        <pc:spChg chg="mod">
          <ac:chgData name="Schaefer" userId="S::schaefer@j-arteck.org::e1b61c4d-a1b5-4ffc-91ff-e228acf860da" providerId="AD" clId="Web-{3D8B4D5D-0694-0675-3213-A2974A6578AD}" dt="2022-06-02T07:11:36.362" v="279" actId="20577"/>
          <ac:spMkLst>
            <pc:docMk/>
            <pc:sldMk cId="2504636708" sldId="381"/>
            <ac:spMk id="4" creationId="{0F19031B-1778-4E4D-C0A9-A2AE9E9B69D1}"/>
          </ac:spMkLst>
        </pc:spChg>
        <pc:picChg chg="mod">
          <ac:chgData name="Schaefer" userId="S::schaefer@j-arteck.org::e1b61c4d-a1b5-4ffc-91ff-e228acf860da" providerId="AD" clId="Web-{3D8B4D5D-0694-0675-3213-A2974A6578AD}" dt="2022-06-02T07:04:34.116" v="276" actId="1076"/>
          <ac:picMkLst>
            <pc:docMk/>
            <pc:sldMk cId="2504636708" sldId="381"/>
            <ac:picMk id="5" creationId="{B21F461A-90A0-3C97-7F37-E2BC9D38156B}"/>
          </ac:picMkLst>
        </pc:picChg>
      </pc:sldChg>
      <pc:sldChg chg="add replId">
        <pc:chgData name="Schaefer" userId="S::schaefer@j-arteck.org::e1b61c4d-a1b5-4ffc-91ff-e228acf860da" providerId="AD" clId="Web-{3D8B4D5D-0694-0675-3213-A2974A6578AD}" dt="2022-06-02T07:11:38.768" v="280"/>
        <pc:sldMkLst>
          <pc:docMk/>
          <pc:sldMk cId="3419739034" sldId="382"/>
        </pc:sldMkLst>
      </pc:sldChg>
    </pc:docChg>
  </pc:docChgLst>
  <pc:docChgLst>
    <pc:chgData name="Schaefer" userId="S::schaefer@j-arteck.org::e1b61c4d-a1b5-4ffc-91ff-e228acf860da" providerId="AD" clId="Web-{2376938B-A7C7-8C62-631B-DD64477D49C9}"/>
    <pc:docChg chg="addSld delSld">
      <pc:chgData name="Schaefer" userId="S::schaefer@j-arteck.org::e1b61c4d-a1b5-4ffc-91ff-e228acf860da" providerId="AD" clId="Web-{2376938B-A7C7-8C62-631B-DD64477D49C9}" dt="2022-08-17T11:56:58.327" v="1"/>
      <pc:docMkLst>
        <pc:docMk/>
      </pc:docMkLst>
      <pc:sldChg chg="new del">
        <pc:chgData name="Schaefer" userId="S::schaefer@j-arteck.org::e1b61c4d-a1b5-4ffc-91ff-e228acf860da" providerId="AD" clId="Web-{2376938B-A7C7-8C62-631B-DD64477D49C9}" dt="2022-08-17T11:56:58.327" v="1"/>
        <pc:sldMkLst>
          <pc:docMk/>
          <pc:sldMk cId="174952237" sldId="395"/>
        </pc:sldMkLst>
      </pc:sldChg>
    </pc:docChg>
  </pc:docChgLst>
  <pc:docChgLst>
    <pc:chgData name="Gastbenutzer" userId="S::urn:spo:anon#b36b00403b5fe813759a9985a4b64188f8b516aa9de73810cb125ec1a307a198::" providerId="AD" clId="Web-{47CD3018-95A6-4F51-EEF5-C4179724EF69}"/>
    <pc:docChg chg="modSld">
      <pc:chgData name="Gastbenutzer" userId="S::urn:spo:anon#b36b00403b5fe813759a9985a4b64188f8b516aa9de73810cb125ec1a307a198::" providerId="AD" clId="Web-{47CD3018-95A6-4F51-EEF5-C4179724EF69}" dt="2022-06-09T07:38:59.326" v="2" actId="1076"/>
      <pc:docMkLst>
        <pc:docMk/>
      </pc:docMkLst>
      <pc:sldChg chg="modSp">
        <pc:chgData name="Gastbenutzer" userId="S::urn:spo:anon#b36b00403b5fe813759a9985a4b64188f8b516aa9de73810cb125ec1a307a198::" providerId="AD" clId="Web-{47CD3018-95A6-4F51-EEF5-C4179724EF69}" dt="2022-06-09T07:38:59.326" v="2" actId="1076"/>
        <pc:sldMkLst>
          <pc:docMk/>
          <pc:sldMk cId="833220408" sldId="388"/>
        </pc:sldMkLst>
        <pc:spChg chg="mod">
          <ac:chgData name="Gastbenutzer" userId="S::urn:spo:anon#b36b00403b5fe813759a9985a4b64188f8b516aa9de73810cb125ec1a307a198::" providerId="AD" clId="Web-{47CD3018-95A6-4F51-EEF5-C4179724EF69}" dt="2022-06-09T07:38:59.326" v="2" actId="1076"/>
          <ac:spMkLst>
            <pc:docMk/>
            <pc:sldMk cId="833220408" sldId="388"/>
            <ac:spMk id="6" creationId="{FECF6C09-238C-8D98-DF01-C6784531C9C7}"/>
          </ac:spMkLst>
        </pc:spChg>
      </pc:sldChg>
    </pc:docChg>
  </pc:docChgLst>
  <pc:docChgLst>
    <pc:chgData name="Schaefer" userId="S::schaefer@j-arteck.org::e1b61c4d-a1b5-4ffc-91ff-e228acf860da" providerId="AD" clId="Web-{4A27A3C8-99D4-634A-AF17-18341B196737}"/>
    <pc:docChg chg="addSld delSld modSld">
      <pc:chgData name="Schaefer" userId="S::schaefer@j-arteck.org::e1b61c4d-a1b5-4ffc-91ff-e228acf860da" providerId="AD" clId="Web-{4A27A3C8-99D4-634A-AF17-18341B196737}" dt="2022-10-06T08:39:49.072" v="68" actId="20577"/>
      <pc:docMkLst>
        <pc:docMk/>
      </pc:docMkLst>
      <pc:sldChg chg="del">
        <pc:chgData name="Schaefer" userId="S::schaefer@j-arteck.org::e1b61c4d-a1b5-4ffc-91ff-e228acf860da" providerId="AD" clId="Web-{4A27A3C8-99D4-634A-AF17-18341B196737}" dt="2022-10-06T08:21:55.181" v="45"/>
        <pc:sldMkLst>
          <pc:docMk/>
          <pc:sldMk cId="0" sldId="313"/>
        </pc:sldMkLst>
      </pc:sldChg>
      <pc:sldChg chg="addSp delSp modSp addAnim delAnim modAnim">
        <pc:chgData name="Schaefer" userId="S::schaefer@j-arteck.org::e1b61c4d-a1b5-4ffc-91ff-e228acf860da" providerId="AD" clId="Web-{4A27A3C8-99D4-634A-AF17-18341B196737}" dt="2022-10-06T08:11:52.545" v="7"/>
        <pc:sldMkLst>
          <pc:docMk/>
          <pc:sldMk cId="2436093732" sldId="358"/>
        </pc:sldMkLst>
        <pc:spChg chg="del">
          <ac:chgData name="Schaefer" userId="S::schaefer@j-arteck.org::e1b61c4d-a1b5-4ffc-91ff-e228acf860da" providerId="AD" clId="Web-{4A27A3C8-99D4-634A-AF17-18341B196737}" dt="2022-10-06T08:09:05.460" v="3"/>
          <ac:spMkLst>
            <pc:docMk/>
            <pc:sldMk cId="2436093732" sldId="358"/>
            <ac:spMk id="3" creationId="{B1ABC748-DDD2-A25E-CB66-282E10B50E61}"/>
          </ac:spMkLst>
        </pc:spChg>
        <pc:spChg chg="add del mod">
          <ac:chgData name="Schaefer" userId="S::schaefer@j-arteck.org::e1b61c4d-a1b5-4ffc-91ff-e228acf860da" providerId="AD" clId="Web-{4A27A3C8-99D4-634A-AF17-18341B196737}" dt="2022-10-06T08:11:05.481" v="4" actId="1076"/>
          <ac:spMkLst>
            <pc:docMk/>
            <pc:sldMk cId="2436093732" sldId="358"/>
            <ac:spMk id="6" creationId="{AA0D879F-EA70-D97E-AB1D-CF9288926109}"/>
          </ac:spMkLst>
        </pc:spChg>
        <pc:spChg chg="add del mod">
          <ac:chgData name="Schaefer" userId="S::schaefer@j-arteck.org::e1b61c4d-a1b5-4ffc-91ff-e228acf860da" providerId="AD" clId="Web-{4A27A3C8-99D4-634A-AF17-18341B196737}" dt="2022-10-06T08:11:52.545" v="7"/>
          <ac:spMkLst>
            <pc:docMk/>
            <pc:sldMk cId="2436093732" sldId="358"/>
            <ac:spMk id="9" creationId="{56B83284-BD8D-92C8-49C4-C1705A4F0471}"/>
          </ac:spMkLst>
        </pc:spChg>
      </pc:sldChg>
      <pc:sldChg chg="delSp">
        <pc:chgData name="Schaefer" userId="S::schaefer@j-arteck.org::e1b61c4d-a1b5-4ffc-91ff-e228acf860da" providerId="AD" clId="Web-{4A27A3C8-99D4-634A-AF17-18341B196737}" dt="2022-10-06T08:15:55.259" v="33"/>
        <pc:sldMkLst>
          <pc:docMk/>
          <pc:sldMk cId="175298525" sldId="364"/>
        </pc:sldMkLst>
        <pc:spChg chg="del">
          <ac:chgData name="Schaefer" userId="S::schaefer@j-arteck.org::e1b61c4d-a1b5-4ffc-91ff-e228acf860da" providerId="AD" clId="Web-{4A27A3C8-99D4-634A-AF17-18341B196737}" dt="2022-10-06T08:15:55.259" v="33"/>
          <ac:spMkLst>
            <pc:docMk/>
            <pc:sldMk cId="175298525" sldId="364"/>
            <ac:spMk id="3" creationId="{B1ABC748-DDD2-A25E-CB66-282E10B50E61}"/>
          </ac:spMkLst>
        </pc:spChg>
      </pc:sldChg>
      <pc:sldChg chg="delSp">
        <pc:chgData name="Schaefer" userId="S::schaefer@j-arteck.org::e1b61c4d-a1b5-4ffc-91ff-e228acf860da" providerId="AD" clId="Web-{4A27A3C8-99D4-634A-AF17-18341B196737}" dt="2022-10-06T08:15:47.290" v="32"/>
        <pc:sldMkLst>
          <pc:docMk/>
          <pc:sldMk cId="3700964792" sldId="367"/>
        </pc:sldMkLst>
        <pc:spChg chg="del">
          <ac:chgData name="Schaefer" userId="S::schaefer@j-arteck.org::e1b61c4d-a1b5-4ffc-91ff-e228acf860da" providerId="AD" clId="Web-{4A27A3C8-99D4-634A-AF17-18341B196737}" dt="2022-10-06T08:15:47.290" v="32"/>
          <ac:spMkLst>
            <pc:docMk/>
            <pc:sldMk cId="3700964792" sldId="367"/>
            <ac:spMk id="3" creationId="{B1ABC748-DDD2-A25E-CB66-282E10B50E61}"/>
          </ac:spMkLst>
        </pc:spChg>
      </pc:sldChg>
      <pc:sldChg chg="delSp">
        <pc:chgData name="Schaefer" userId="S::schaefer@j-arteck.org::e1b61c4d-a1b5-4ffc-91ff-e228acf860da" providerId="AD" clId="Web-{4A27A3C8-99D4-634A-AF17-18341B196737}" dt="2022-10-06T08:15:36.461" v="31"/>
        <pc:sldMkLst>
          <pc:docMk/>
          <pc:sldMk cId="3559444612" sldId="368"/>
        </pc:sldMkLst>
        <pc:spChg chg="del">
          <ac:chgData name="Schaefer" userId="S::schaefer@j-arteck.org::e1b61c4d-a1b5-4ffc-91ff-e228acf860da" providerId="AD" clId="Web-{4A27A3C8-99D4-634A-AF17-18341B196737}" dt="2022-10-06T08:15:36.461" v="31"/>
          <ac:spMkLst>
            <pc:docMk/>
            <pc:sldMk cId="3559444612" sldId="368"/>
            <ac:spMk id="3" creationId="{B1ABC748-DDD2-A25E-CB66-282E10B50E61}"/>
          </ac:spMkLst>
        </pc:spChg>
      </pc:sldChg>
      <pc:sldChg chg="delSp modSp">
        <pc:chgData name="Schaefer" userId="S::schaefer@j-arteck.org::e1b61c4d-a1b5-4ffc-91ff-e228acf860da" providerId="AD" clId="Web-{4A27A3C8-99D4-634A-AF17-18341B196737}" dt="2022-10-06T08:36:53.533" v="48" actId="20577"/>
        <pc:sldMkLst>
          <pc:docMk/>
          <pc:sldMk cId="216398581" sldId="369"/>
        </pc:sldMkLst>
        <pc:spChg chg="mod">
          <ac:chgData name="Schaefer" userId="S::schaefer@j-arteck.org::e1b61c4d-a1b5-4ffc-91ff-e228acf860da" providerId="AD" clId="Web-{4A27A3C8-99D4-634A-AF17-18341B196737}" dt="2022-10-06T08:36:53.533" v="48" actId="20577"/>
          <ac:spMkLst>
            <pc:docMk/>
            <pc:sldMk cId="216398581" sldId="369"/>
            <ac:spMk id="2" creationId="{893CF64D-AE07-421D-3E7E-335D89B4D8D3}"/>
          </ac:spMkLst>
        </pc:spChg>
        <pc:spChg chg="del">
          <ac:chgData name="Schaefer" userId="S::schaefer@j-arteck.org::e1b61c4d-a1b5-4ffc-91ff-e228acf860da" providerId="AD" clId="Web-{4A27A3C8-99D4-634A-AF17-18341B196737}" dt="2022-10-06T08:15:30.508" v="30"/>
          <ac:spMkLst>
            <pc:docMk/>
            <pc:sldMk cId="216398581" sldId="369"/>
            <ac:spMk id="3" creationId="{B1ABC748-DDD2-A25E-CB66-282E10B50E61}"/>
          </ac:spMkLst>
        </pc:spChg>
      </pc:sldChg>
      <pc:sldChg chg="delSp modSp">
        <pc:chgData name="Schaefer" userId="S::schaefer@j-arteck.org::e1b61c4d-a1b5-4ffc-91ff-e228acf860da" providerId="AD" clId="Web-{4A27A3C8-99D4-634A-AF17-18341B196737}" dt="2022-10-06T08:37:06.924" v="50" actId="20577"/>
        <pc:sldMkLst>
          <pc:docMk/>
          <pc:sldMk cId="4032938048" sldId="370"/>
        </pc:sldMkLst>
        <pc:spChg chg="mod">
          <ac:chgData name="Schaefer" userId="S::schaefer@j-arteck.org::e1b61c4d-a1b5-4ffc-91ff-e228acf860da" providerId="AD" clId="Web-{4A27A3C8-99D4-634A-AF17-18341B196737}" dt="2022-10-06T08:37:06.924" v="50" actId="20577"/>
          <ac:spMkLst>
            <pc:docMk/>
            <pc:sldMk cId="4032938048" sldId="370"/>
            <ac:spMk id="2" creationId="{893CF64D-AE07-421D-3E7E-335D89B4D8D3}"/>
          </ac:spMkLst>
        </pc:spChg>
        <pc:spChg chg="del">
          <ac:chgData name="Schaefer" userId="S::schaefer@j-arteck.org::e1b61c4d-a1b5-4ffc-91ff-e228acf860da" providerId="AD" clId="Web-{4A27A3C8-99D4-634A-AF17-18341B196737}" dt="2022-10-06T08:15:24.727" v="29"/>
          <ac:spMkLst>
            <pc:docMk/>
            <pc:sldMk cId="4032938048" sldId="370"/>
            <ac:spMk id="3" creationId="{B1ABC748-DDD2-A25E-CB66-282E10B50E61}"/>
          </ac:spMkLst>
        </pc:spChg>
      </pc:sldChg>
      <pc:sldChg chg="delSp">
        <pc:chgData name="Schaefer" userId="S::schaefer@j-arteck.org::e1b61c4d-a1b5-4ffc-91ff-e228acf860da" providerId="AD" clId="Web-{4A27A3C8-99D4-634A-AF17-18341B196737}" dt="2022-10-06T08:15:19.242" v="28"/>
        <pc:sldMkLst>
          <pc:docMk/>
          <pc:sldMk cId="2314888749" sldId="371"/>
        </pc:sldMkLst>
        <pc:spChg chg="del">
          <ac:chgData name="Schaefer" userId="S::schaefer@j-arteck.org::e1b61c4d-a1b5-4ffc-91ff-e228acf860da" providerId="AD" clId="Web-{4A27A3C8-99D4-634A-AF17-18341B196737}" dt="2022-10-06T08:15:19.242" v="28"/>
          <ac:spMkLst>
            <pc:docMk/>
            <pc:sldMk cId="2314888749" sldId="371"/>
            <ac:spMk id="3" creationId="{B1ABC748-DDD2-A25E-CB66-282E10B50E61}"/>
          </ac:spMkLst>
        </pc:spChg>
      </pc:sldChg>
      <pc:sldChg chg="delSp">
        <pc:chgData name="Schaefer" userId="S::schaefer@j-arteck.org::e1b61c4d-a1b5-4ffc-91ff-e228acf860da" providerId="AD" clId="Web-{4A27A3C8-99D4-634A-AF17-18341B196737}" dt="2022-10-06T08:15:12.852" v="27"/>
        <pc:sldMkLst>
          <pc:docMk/>
          <pc:sldMk cId="275619622" sldId="372"/>
        </pc:sldMkLst>
        <pc:spChg chg="del">
          <ac:chgData name="Schaefer" userId="S::schaefer@j-arteck.org::e1b61c4d-a1b5-4ffc-91ff-e228acf860da" providerId="AD" clId="Web-{4A27A3C8-99D4-634A-AF17-18341B196737}" dt="2022-10-06T08:15:12.852" v="27"/>
          <ac:spMkLst>
            <pc:docMk/>
            <pc:sldMk cId="275619622" sldId="372"/>
            <ac:spMk id="3" creationId="{B1ABC748-DDD2-A25E-CB66-282E10B50E61}"/>
          </ac:spMkLst>
        </pc:spChg>
      </pc:sldChg>
      <pc:sldChg chg="delSp">
        <pc:chgData name="Schaefer" userId="S::schaefer@j-arteck.org::e1b61c4d-a1b5-4ffc-91ff-e228acf860da" providerId="AD" clId="Web-{4A27A3C8-99D4-634A-AF17-18341B196737}" dt="2022-10-06T08:15:06.851" v="26"/>
        <pc:sldMkLst>
          <pc:docMk/>
          <pc:sldMk cId="1084616531" sldId="373"/>
        </pc:sldMkLst>
        <pc:spChg chg="del">
          <ac:chgData name="Schaefer" userId="S::schaefer@j-arteck.org::e1b61c4d-a1b5-4ffc-91ff-e228acf860da" providerId="AD" clId="Web-{4A27A3C8-99D4-634A-AF17-18341B196737}" dt="2022-10-06T08:15:06.851" v="26"/>
          <ac:spMkLst>
            <pc:docMk/>
            <pc:sldMk cId="1084616531" sldId="373"/>
            <ac:spMk id="3" creationId="{B1ABC748-DDD2-A25E-CB66-282E10B50E61}"/>
          </ac:spMkLst>
        </pc:spChg>
      </pc:sldChg>
      <pc:sldChg chg="delSp">
        <pc:chgData name="Schaefer" userId="S::schaefer@j-arteck.org::e1b61c4d-a1b5-4ffc-91ff-e228acf860da" providerId="AD" clId="Web-{4A27A3C8-99D4-634A-AF17-18341B196737}" dt="2022-10-06T08:15:01.226" v="25"/>
        <pc:sldMkLst>
          <pc:docMk/>
          <pc:sldMk cId="977414926" sldId="375"/>
        </pc:sldMkLst>
        <pc:spChg chg="del">
          <ac:chgData name="Schaefer" userId="S::schaefer@j-arteck.org::e1b61c4d-a1b5-4ffc-91ff-e228acf860da" providerId="AD" clId="Web-{4A27A3C8-99D4-634A-AF17-18341B196737}" dt="2022-10-06T08:15:01.226" v="25"/>
          <ac:spMkLst>
            <pc:docMk/>
            <pc:sldMk cId="977414926" sldId="375"/>
            <ac:spMk id="3" creationId="{B1ABC748-DDD2-A25E-CB66-282E10B50E61}"/>
          </ac:spMkLst>
        </pc:spChg>
      </pc:sldChg>
      <pc:sldChg chg="delSp">
        <pc:chgData name="Schaefer" userId="S::schaefer@j-arteck.org::e1b61c4d-a1b5-4ffc-91ff-e228acf860da" providerId="AD" clId="Web-{4A27A3C8-99D4-634A-AF17-18341B196737}" dt="2022-10-06T08:14:56.444" v="24"/>
        <pc:sldMkLst>
          <pc:docMk/>
          <pc:sldMk cId="2845487313" sldId="376"/>
        </pc:sldMkLst>
        <pc:spChg chg="del">
          <ac:chgData name="Schaefer" userId="S::schaefer@j-arteck.org::e1b61c4d-a1b5-4ffc-91ff-e228acf860da" providerId="AD" clId="Web-{4A27A3C8-99D4-634A-AF17-18341B196737}" dt="2022-10-06T08:14:56.444" v="24"/>
          <ac:spMkLst>
            <pc:docMk/>
            <pc:sldMk cId="2845487313" sldId="376"/>
            <ac:spMk id="3" creationId="{B1ABC748-DDD2-A25E-CB66-282E10B50E61}"/>
          </ac:spMkLst>
        </pc:spChg>
      </pc:sldChg>
      <pc:sldChg chg="delSp">
        <pc:chgData name="Schaefer" userId="S::schaefer@j-arteck.org::e1b61c4d-a1b5-4ffc-91ff-e228acf860da" providerId="AD" clId="Web-{4A27A3C8-99D4-634A-AF17-18341B196737}" dt="2022-10-06T08:14:51.131" v="23"/>
        <pc:sldMkLst>
          <pc:docMk/>
          <pc:sldMk cId="37394119" sldId="377"/>
        </pc:sldMkLst>
        <pc:spChg chg="del">
          <ac:chgData name="Schaefer" userId="S::schaefer@j-arteck.org::e1b61c4d-a1b5-4ffc-91ff-e228acf860da" providerId="AD" clId="Web-{4A27A3C8-99D4-634A-AF17-18341B196737}" dt="2022-10-06T08:14:51.131" v="23"/>
          <ac:spMkLst>
            <pc:docMk/>
            <pc:sldMk cId="37394119" sldId="377"/>
            <ac:spMk id="3" creationId="{B1ABC748-DDD2-A25E-CB66-282E10B50E61}"/>
          </ac:spMkLst>
        </pc:spChg>
      </pc:sldChg>
      <pc:sldChg chg="delSp">
        <pc:chgData name="Schaefer" userId="S::schaefer@j-arteck.org::e1b61c4d-a1b5-4ffc-91ff-e228acf860da" providerId="AD" clId="Web-{4A27A3C8-99D4-634A-AF17-18341B196737}" dt="2022-10-06T08:14:44.334" v="22"/>
        <pc:sldMkLst>
          <pc:docMk/>
          <pc:sldMk cId="3160692636" sldId="378"/>
        </pc:sldMkLst>
        <pc:spChg chg="del">
          <ac:chgData name="Schaefer" userId="S::schaefer@j-arteck.org::e1b61c4d-a1b5-4ffc-91ff-e228acf860da" providerId="AD" clId="Web-{4A27A3C8-99D4-634A-AF17-18341B196737}" dt="2022-10-06T08:14:44.334" v="22"/>
          <ac:spMkLst>
            <pc:docMk/>
            <pc:sldMk cId="3160692636" sldId="378"/>
            <ac:spMk id="3" creationId="{B1ABC748-DDD2-A25E-CB66-282E10B50E61}"/>
          </ac:spMkLst>
        </pc:spChg>
      </pc:sldChg>
      <pc:sldChg chg="delSp">
        <pc:chgData name="Schaefer" userId="S::schaefer@j-arteck.org::e1b61c4d-a1b5-4ffc-91ff-e228acf860da" providerId="AD" clId="Web-{4A27A3C8-99D4-634A-AF17-18341B196737}" dt="2022-10-06T08:14:34.193" v="21"/>
        <pc:sldMkLst>
          <pc:docMk/>
          <pc:sldMk cId="1562490845" sldId="379"/>
        </pc:sldMkLst>
        <pc:spChg chg="del">
          <ac:chgData name="Schaefer" userId="S::schaefer@j-arteck.org::e1b61c4d-a1b5-4ffc-91ff-e228acf860da" providerId="AD" clId="Web-{4A27A3C8-99D4-634A-AF17-18341B196737}" dt="2022-10-06T08:14:34.193" v="21"/>
          <ac:spMkLst>
            <pc:docMk/>
            <pc:sldMk cId="1562490845" sldId="379"/>
            <ac:spMk id="3" creationId="{B1ABC748-DDD2-A25E-CB66-282E10B50E61}"/>
          </ac:spMkLst>
        </pc:spChg>
      </pc:sldChg>
      <pc:sldChg chg="modSp">
        <pc:chgData name="Schaefer" userId="S::schaefer@j-arteck.org::e1b61c4d-a1b5-4ffc-91ff-e228acf860da" providerId="AD" clId="Web-{4A27A3C8-99D4-634A-AF17-18341B196737}" dt="2022-10-06T08:37:49.882" v="51" actId="20577"/>
        <pc:sldMkLst>
          <pc:docMk/>
          <pc:sldMk cId="3305141894" sldId="380"/>
        </pc:sldMkLst>
        <pc:spChg chg="mod">
          <ac:chgData name="Schaefer" userId="S::schaefer@j-arteck.org::e1b61c4d-a1b5-4ffc-91ff-e228acf860da" providerId="AD" clId="Web-{4A27A3C8-99D4-634A-AF17-18341B196737}" dt="2022-10-06T08:37:49.882" v="51" actId="20577"/>
          <ac:spMkLst>
            <pc:docMk/>
            <pc:sldMk cId="3305141894" sldId="380"/>
            <ac:spMk id="2" creationId="{893CF64D-AE07-421D-3E7E-335D89B4D8D3}"/>
          </ac:spMkLst>
        </pc:spChg>
      </pc:sldChg>
      <pc:sldChg chg="delSp modSp">
        <pc:chgData name="Schaefer" userId="S::schaefer@j-arteck.org::e1b61c4d-a1b5-4ffc-91ff-e228acf860da" providerId="AD" clId="Web-{4A27A3C8-99D4-634A-AF17-18341B196737}" dt="2022-10-06T08:37:57.927" v="52" actId="20577"/>
        <pc:sldMkLst>
          <pc:docMk/>
          <pc:sldMk cId="2504636708" sldId="381"/>
        </pc:sldMkLst>
        <pc:spChg chg="mod">
          <ac:chgData name="Schaefer" userId="S::schaefer@j-arteck.org::e1b61c4d-a1b5-4ffc-91ff-e228acf860da" providerId="AD" clId="Web-{4A27A3C8-99D4-634A-AF17-18341B196737}" dt="2022-10-06T08:37:57.927" v="52" actId="20577"/>
          <ac:spMkLst>
            <pc:docMk/>
            <pc:sldMk cId="2504636708" sldId="381"/>
            <ac:spMk id="2" creationId="{893CF64D-AE07-421D-3E7E-335D89B4D8D3}"/>
          </ac:spMkLst>
        </pc:spChg>
        <pc:spChg chg="del">
          <ac:chgData name="Schaefer" userId="S::schaefer@j-arteck.org::e1b61c4d-a1b5-4ffc-91ff-e228acf860da" providerId="AD" clId="Web-{4A27A3C8-99D4-634A-AF17-18341B196737}" dt="2022-10-06T08:14:23.427" v="20"/>
          <ac:spMkLst>
            <pc:docMk/>
            <pc:sldMk cId="2504636708" sldId="381"/>
            <ac:spMk id="3" creationId="{B1ABC748-DDD2-A25E-CB66-282E10B50E61}"/>
          </ac:spMkLst>
        </pc:spChg>
      </pc:sldChg>
      <pc:sldChg chg="delSp modSp">
        <pc:chgData name="Schaefer" userId="S::schaefer@j-arteck.org::e1b61c4d-a1b5-4ffc-91ff-e228acf860da" providerId="AD" clId="Web-{4A27A3C8-99D4-634A-AF17-18341B196737}" dt="2022-10-06T08:39:01.820" v="62" actId="20577"/>
        <pc:sldMkLst>
          <pc:docMk/>
          <pc:sldMk cId="3419739034" sldId="382"/>
        </pc:sldMkLst>
        <pc:spChg chg="mod">
          <ac:chgData name="Schaefer" userId="S::schaefer@j-arteck.org::e1b61c4d-a1b5-4ffc-91ff-e228acf860da" providerId="AD" clId="Web-{4A27A3C8-99D4-634A-AF17-18341B196737}" dt="2022-10-06T08:39:01.820" v="62" actId="20577"/>
          <ac:spMkLst>
            <pc:docMk/>
            <pc:sldMk cId="3419739034" sldId="382"/>
            <ac:spMk id="2" creationId="{893CF64D-AE07-421D-3E7E-335D89B4D8D3}"/>
          </ac:spMkLst>
        </pc:spChg>
        <pc:spChg chg="del">
          <ac:chgData name="Schaefer" userId="S::schaefer@j-arteck.org::e1b61c4d-a1b5-4ffc-91ff-e228acf860da" providerId="AD" clId="Web-{4A27A3C8-99D4-634A-AF17-18341B196737}" dt="2022-10-06T08:13:40.706" v="13"/>
          <ac:spMkLst>
            <pc:docMk/>
            <pc:sldMk cId="3419739034" sldId="382"/>
            <ac:spMk id="3" creationId="{B1ABC748-DDD2-A25E-CB66-282E10B50E61}"/>
          </ac:spMkLst>
        </pc:spChg>
      </pc:sldChg>
      <pc:sldChg chg="delSp modSp">
        <pc:chgData name="Schaefer" userId="S::schaefer@j-arteck.org::e1b61c4d-a1b5-4ffc-91ff-e228acf860da" providerId="AD" clId="Web-{4A27A3C8-99D4-634A-AF17-18341B196737}" dt="2022-10-06T08:38:04.161" v="53" actId="20577"/>
        <pc:sldMkLst>
          <pc:docMk/>
          <pc:sldMk cId="668042673" sldId="383"/>
        </pc:sldMkLst>
        <pc:spChg chg="mod">
          <ac:chgData name="Schaefer" userId="S::schaefer@j-arteck.org::e1b61c4d-a1b5-4ffc-91ff-e228acf860da" providerId="AD" clId="Web-{4A27A3C8-99D4-634A-AF17-18341B196737}" dt="2022-10-06T08:38:04.161" v="53" actId="20577"/>
          <ac:spMkLst>
            <pc:docMk/>
            <pc:sldMk cId="668042673" sldId="383"/>
            <ac:spMk id="2" creationId="{893CF64D-AE07-421D-3E7E-335D89B4D8D3}"/>
          </ac:spMkLst>
        </pc:spChg>
        <pc:spChg chg="del">
          <ac:chgData name="Schaefer" userId="S::schaefer@j-arteck.org::e1b61c4d-a1b5-4ffc-91ff-e228acf860da" providerId="AD" clId="Web-{4A27A3C8-99D4-634A-AF17-18341B196737}" dt="2022-10-06T08:14:16.270" v="19"/>
          <ac:spMkLst>
            <pc:docMk/>
            <pc:sldMk cId="668042673" sldId="383"/>
            <ac:spMk id="3" creationId="{B1ABC748-DDD2-A25E-CB66-282E10B50E61}"/>
          </ac:spMkLst>
        </pc:spChg>
      </pc:sldChg>
      <pc:sldChg chg="delSp modSp">
        <pc:chgData name="Schaefer" userId="S::schaefer@j-arteck.org::e1b61c4d-a1b5-4ffc-91ff-e228acf860da" providerId="AD" clId="Web-{4A27A3C8-99D4-634A-AF17-18341B196737}" dt="2022-10-06T08:38:14.115" v="54" actId="20577"/>
        <pc:sldMkLst>
          <pc:docMk/>
          <pc:sldMk cId="691840152" sldId="384"/>
        </pc:sldMkLst>
        <pc:spChg chg="mod">
          <ac:chgData name="Schaefer" userId="S::schaefer@j-arteck.org::e1b61c4d-a1b5-4ffc-91ff-e228acf860da" providerId="AD" clId="Web-{4A27A3C8-99D4-634A-AF17-18341B196737}" dt="2022-10-06T08:38:14.115" v="54" actId="20577"/>
          <ac:spMkLst>
            <pc:docMk/>
            <pc:sldMk cId="691840152" sldId="384"/>
            <ac:spMk id="2" creationId="{893CF64D-AE07-421D-3E7E-335D89B4D8D3}"/>
          </ac:spMkLst>
        </pc:spChg>
        <pc:spChg chg="del">
          <ac:chgData name="Schaefer" userId="S::schaefer@j-arteck.org::e1b61c4d-a1b5-4ffc-91ff-e228acf860da" providerId="AD" clId="Web-{4A27A3C8-99D4-634A-AF17-18341B196737}" dt="2022-10-06T08:14:11.927" v="18"/>
          <ac:spMkLst>
            <pc:docMk/>
            <pc:sldMk cId="691840152" sldId="384"/>
            <ac:spMk id="3" creationId="{B1ABC748-DDD2-A25E-CB66-282E10B50E61}"/>
          </ac:spMkLst>
        </pc:spChg>
      </pc:sldChg>
      <pc:sldChg chg="delSp modSp">
        <pc:chgData name="Schaefer" userId="S::schaefer@j-arteck.org::e1b61c4d-a1b5-4ffc-91ff-e228acf860da" providerId="AD" clId="Web-{4A27A3C8-99D4-634A-AF17-18341B196737}" dt="2022-10-06T08:39:25.806" v="65" actId="20577"/>
        <pc:sldMkLst>
          <pc:docMk/>
          <pc:sldMk cId="2206885377" sldId="385"/>
        </pc:sldMkLst>
        <pc:spChg chg="mod">
          <ac:chgData name="Schaefer" userId="S::schaefer@j-arteck.org::e1b61c4d-a1b5-4ffc-91ff-e228acf860da" providerId="AD" clId="Web-{4A27A3C8-99D4-634A-AF17-18341B196737}" dt="2022-10-06T08:39:25.806" v="65" actId="20577"/>
          <ac:spMkLst>
            <pc:docMk/>
            <pc:sldMk cId="2206885377" sldId="385"/>
            <ac:spMk id="2" creationId="{893CF64D-AE07-421D-3E7E-335D89B4D8D3}"/>
          </ac:spMkLst>
        </pc:spChg>
        <pc:spChg chg="del">
          <ac:chgData name="Schaefer" userId="S::schaefer@j-arteck.org::e1b61c4d-a1b5-4ffc-91ff-e228acf860da" providerId="AD" clId="Web-{4A27A3C8-99D4-634A-AF17-18341B196737}" dt="2022-10-06T08:13:23.362" v="10"/>
          <ac:spMkLst>
            <pc:docMk/>
            <pc:sldMk cId="2206885377" sldId="385"/>
            <ac:spMk id="3" creationId="{B1ABC748-DDD2-A25E-CB66-282E10B50E61}"/>
          </ac:spMkLst>
        </pc:spChg>
      </pc:sldChg>
      <pc:sldChg chg="delSp modSp">
        <pc:chgData name="Schaefer" userId="S::schaefer@j-arteck.org::e1b61c4d-a1b5-4ffc-91ff-e228acf860da" providerId="AD" clId="Web-{4A27A3C8-99D4-634A-AF17-18341B196737}" dt="2022-10-06T08:39:37.009" v="66" actId="20577"/>
        <pc:sldMkLst>
          <pc:docMk/>
          <pc:sldMk cId="414634712" sldId="386"/>
        </pc:sldMkLst>
        <pc:spChg chg="mod">
          <ac:chgData name="Schaefer" userId="S::schaefer@j-arteck.org::e1b61c4d-a1b5-4ffc-91ff-e228acf860da" providerId="AD" clId="Web-{4A27A3C8-99D4-634A-AF17-18341B196737}" dt="2022-10-06T08:39:37.009" v="66" actId="20577"/>
          <ac:spMkLst>
            <pc:docMk/>
            <pc:sldMk cId="414634712" sldId="386"/>
            <ac:spMk id="2" creationId="{893CF64D-AE07-421D-3E7E-335D89B4D8D3}"/>
          </ac:spMkLst>
        </pc:spChg>
        <pc:spChg chg="del">
          <ac:chgData name="Schaefer" userId="S::schaefer@j-arteck.org::e1b61c4d-a1b5-4ffc-91ff-e228acf860da" providerId="AD" clId="Web-{4A27A3C8-99D4-634A-AF17-18341B196737}" dt="2022-10-06T08:13:16.596" v="9"/>
          <ac:spMkLst>
            <pc:docMk/>
            <pc:sldMk cId="414634712" sldId="386"/>
            <ac:spMk id="3" creationId="{B1ABC748-DDD2-A25E-CB66-282E10B50E61}"/>
          </ac:spMkLst>
        </pc:spChg>
      </pc:sldChg>
      <pc:sldChg chg="modSp">
        <pc:chgData name="Schaefer" userId="S::schaefer@j-arteck.org::e1b61c4d-a1b5-4ffc-91ff-e228acf860da" providerId="AD" clId="Web-{4A27A3C8-99D4-634A-AF17-18341B196737}" dt="2022-10-06T08:36:02.484" v="46" actId="20577"/>
        <pc:sldMkLst>
          <pc:docMk/>
          <pc:sldMk cId="481531694" sldId="387"/>
        </pc:sldMkLst>
        <pc:spChg chg="mod">
          <ac:chgData name="Schaefer" userId="S::schaefer@j-arteck.org::e1b61c4d-a1b5-4ffc-91ff-e228acf860da" providerId="AD" clId="Web-{4A27A3C8-99D4-634A-AF17-18341B196737}" dt="2022-10-06T08:36:02.484" v="46" actId="20577"/>
          <ac:spMkLst>
            <pc:docMk/>
            <pc:sldMk cId="481531694" sldId="387"/>
            <ac:spMk id="3" creationId="{05F9FD3F-6D49-BC00-66DA-DA57538A58A7}"/>
          </ac:spMkLst>
        </pc:spChg>
      </pc:sldChg>
      <pc:sldChg chg="delSp modSp">
        <pc:chgData name="Schaefer" userId="S::schaefer@j-arteck.org::e1b61c4d-a1b5-4ffc-91ff-e228acf860da" providerId="AD" clId="Web-{4A27A3C8-99D4-634A-AF17-18341B196737}" dt="2022-10-06T08:38:47.398" v="60" actId="20577"/>
        <pc:sldMkLst>
          <pc:docMk/>
          <pc:sldMk cId="833220408" sldId="388"/>
        </pc:sldMkLst>
        <pc:spChg chg="mod">
          <ac:chgData name="Schaefer" userId="S::schaefer@j-arteck.org::e1b61c4d-a1b5-4ffc-91ff-e228acf860da" providerId="AD" clId="Web-{4A27A3C8-99D4-634A-AF17-18341B196737}" dt="2022-10-06T08:38:47.398" v="60" actId="20577"/>
          <ac:spMkLst>
            <pc:docMk/>
            <pc:sldMk cId="833220408" sldId="388"/>
            <ac:spMk id="2" creationId="{893CF64D-AE07-421D-3E7E-335D89B4D8D3}"/>
          </ac:spMkLst>
        </pc:spChg>
        <pc:spChg chg="del">
          <ac:chgData name="Schaefer" userId="S::schaefer@j-arteck.org::e1b61c4d-a1b5-4ffc-91ff-e228acf860da" providerId="AD" clId="Web-{4A27A3C8-99D4-634A-AF17-18341B196737}" dt="2022-10-06T08:13:53.019" v="15"/>
          <ac:spMkLst>
            <pc:docMk/>
            <pc:sldMk cId="833220408" sldId="388"/>
            <ac:spMk id="3" creationId="{B1ABC748-DDD2-A25E-CB66-282E10B50E61}"/>
          </ac:spMkLst>
        </pc:spChg>
      </pc:sldChg>
      <pc:sldChg chg="delSp modSp">
        <pc:chgData name="Schaefer" userId="S::schaefer@j-arteck.org::e1b61c4d-a1b5-4ffc-91ff-e228acf860da" providerId="AD" clId="Web-{4A27A3C8-99D4-634A-AF17-18341B196737}" dt="2022-10-06T08:38:25.990" v="56" actId="20577"/>
        <pc:sldMkLst>
          <pc:docMk/>
          <pc:sldMk cId="4073741244" sldId="389"/>
        </pc:sldMkLst>
        <pc:spChg chg="mod">
          <ac:chgData name="Schaefer" userId="S::schaefer@j-arteck.org::e1b61c4d-a1b5-4ffc-91ff-e228acf860da" providerId="AD" clId="Web-{4A27A3C8-99D4-634A-AF17-18341B196737}" dt="2022-10-06T08:38:25.990" v="56" actId="20577"/>
          <ac:spMkLst>
            <pc:docMk/>
            <pc:sldMk cId="4073741244" sldId="389"/>
            <ac:spMk id="2" creationId="{893CF64D-AE07-421D-3E7E-335D89B4D8D3}"/>
          </ac:spMkLst>
        </pc:spChg>
        <pc:spChg chg="del">
          <ac:chgData name="Schaefer" userId="S::schaefer@j-arteck.org::e1b61c4d-a1b5-4ffc-91ff-e228acf860da" providerId="AD" clId="Web-{4A27A3C8-99D4-634A-AF17-18341B196737}" dt="2022-10-06T08:14:06.629" v="17"/>
          <ac:spMkLst>
            <pc:docMk/>
            <pc:sldMk cId="4073741244" sldId="389"/>
            <ac:spMk id="3" creationId="{B1ABC748-DDD2-A25E-CB66-282E10B50E61}"/>
          </ac:spMkLst>
        </pc:spChg>
      </pc:sldChg>
      <pc:sldChg chg="delSp modSp">
        <pc:chgData name="Schaefer" userId="S::schaefer@j-arteck.org::e1b61c4d-a1b5-4ffc-91ff-e228acf860da" providerId="AD" clId="Web-{4A27A3C8-99D4-634A-AF17-18341B196737}" dt="2022-10-06T08:38:55.039" v="61" actId="20577"/>
        <pc:sldMkLst>
          <pc:docMk/>
          <pc:sldMk cId="2701998769" sldId="390"/>
        </pc:sldMkLst>
        <pc:spChg chg="mod">
          <ac:chgData name="Schaefer" userId="S::schaefer@j-arteck.org::e1b61c4d-a1b5-4ffc-91ff-e228acf860da" providerId="AD" clId="Web-{4A27A3C8-99D4-634A-AF17-18341B196737}" dt="2022-10-06T08:38:55.039" v="61" actId="20577"/>
          <ac:spMkLst>
            <pc:docMk/>
            <pc:sldMk cId="2701998769" sldId="390"/>
            <ac:spMk id="2" creationId="{893CF64D-AE07-421D-3E7E-335D89B4D8D3}"/>
          </ac:spMkLst>
        </pc:spChg>
        <pc:spChg chg="del">
          <ac:chgData name="Schaefer" userId="S::schaefer@j-arteck.org::e1b61c4d-a1b5-4ffc-91ff-e228acf860da" providerId="AD" clId="Web-{4A27A3C8-99D4-634A-AF17-18341B196737}" dt="2022-10-06T08:13:47.613" v="14"/>
          <ac:spMkLst>
            <pc:docMk/>
            <pc:sldMk cId="2701998769" sldId="390"/>
            <ac:spMk id="3" creationId="{B1ABC748-DDD2-A25E-CB66-282E10B50E61}"/>
          </ac:spMkLst>
        </pc:spChg>
      </pc:sldChg>
      <pc:sldChg chg="delSp modSp">
        <pc:chgData name="Schaefer" userId="S::schaefer@j-arteck.org::e1b61c4d-a1b5-4ffc-91ff-e228acf860da" providerId="AD" clId="Web-{4A27A3C8-99D4-634A-AF17-18341B196737}" dt="2022-10-06T08:38:36.444" v="58" actId="20577"/>
        <pc:sldMkLst>
          <pc:docMk/>
          <pc:sldMk cId="2409293887" sldId="391"/>
        </pc:sldMkLst>
        <pc:spChg chg="mod">
          <ac:chgData name="Schaefer" userId="S::schaefer@j-arteck.org::e1b61c4d-a1b5-4ffc-91ff-e228acf860da" providerId="AD" clId="Web-{4A27A3C8-99D4-634A-AF17-18341B196737}" dt="2022-10-06T08:38:36.444" v="58" actId="20577"/>
          <ac:spMkLst>
            <pc:docMk/>
            <pc:sldMk cId="2409293887" sldId="391"/>
            <ac:spMk id="2" creationId="{893CF64D-AE07-421D-3E7E-335D89B4D8D3}"/>
          </ac:spMkLst>
        </pc:spChg>
        <pc:spChg chg="del">
          <ac:chgData name="Schaefer" userId="S::schaefer@j-arteck.org::e1b61c4d-a1b5-4ffc-91ff-e228acf860da" providerId="AD" clId="Web-{4A27A3C8-99D4-634A-AF17-18341B196737}" dt="2022-10-06T08:13:59.738" v="16"/>
          <ac:spMkLst>
            <pc:docMk/>
            <pc:sldMk cId="2409293887" sldId="391"/>
            <ac:spMk id="3" creationId="{B1ABC748-DDD2-A25E-CB66-282E10B50E61}"/>
          </ac:spMkLst>
        </pc:spChg>
      </pc:sldChg>
      <pc:sldChg chg="delSp modSp">
        <pc:chgData name="Schaefer" userId="S::schaefer@j-arteck.org::e1b61c4d-a1b5-4ffc-91ff-e228acf860da" providerId="AD" clId="Web-{4A27A3C8-99D4-634A-AF17-18341B196737}" dt="2022-10-06T08:39:09.961" v="63" actId="20577"/>
        <pc:sldMkLst>
          <pc:docMk/>
          <pc:sldMk cId="3934130481" sldId="392"/>
        </pc:sldMkLst>
        <pc:spChg chg="mod">
          <ac:chgData name="Schaefer" userId="S::schaefer@j-arteck.org::e1b61c4d-a1b5-4ffc-91ff-e228acf860da" providerId="AD" clId="Web-{4A27A3C8-99D4-634A-AF17-18341B196737}" dt="2022-10-06T08:39:09.961" v="63" actId="20577"/>
          <ac:spMkLst>
            <pc:docMk/>
            <pc:sldMk cId="3934130481" sldId="392"/>
            <ac:spMk id="2" creationId="{893CF64D-AE07-421D-3E7E-335D89B4D8D3}"/>
          </ac:spMkLst>
        </pc:spChg>
        <pc:spChg chg="del">
          <ac:chgData name="Schaefer" userId="S::schaefer@j-arteck.org::e1b61c4d-a1b5-4ffc-91ff-e228acf860da" providerId="AD" clId="Web-{4A27A3C8-99D4-634A-AF17-18341B196737}" dt="2022-10-06T08:13:33.206" v="12"/>
          <ac:spMkLst>
            <pc:docMk/>
            <pc:sldMk cId="3934130481" sldId="392"/>
            <ac:spMk id="3" creationId="{B1ABC748-DDD2-A25E-CB66-282E10B50E61}"/>
          </ac:spMkLst>
        </pc:spChg>
      </pc:sldChg>
      <pc:sldChg chg="delSp modSp">
        <pc:chgData name="Schaefer" userId="S::schaefer@j-arteck.org::e1b61c4d-a1b5-4ffc-91ff-e228acf860da" providerId="AD" clId="Web-{4A27A3C8-99D4-634A-AF17-18341B196737}" dt="2022-10-06T08:39:20.071" v="64" actId="20577"/>
        <pc:sldMkLst>
          <pc:docMk/>
          <pc:sldMk cId="2769080538" sldId="393"/>
        </pc:sldMkLst>
        <pc:spChg chg="mod">
          <ac:chgData name="Schaefer" userId="S::schaefer@j-arteck.org::e1b61c4d-a1b5-4ffc-91ff-e228acf860da" providerId="AD" clId="Web-{4A27A3C8-99D4-634A-AF17-18341B196737}" dt="2022-10-06T08:39:20.071" v="64" actId="20577"/>
          <ac:spMkLst>
            <pc:docMk/>
            <pc:sldMk cId="2769080538" sldId="393"/>
            <ac:spMk id="2" creationId="{893CF64D-AE07-421D-3E7E-335D89B4D8D3}"/>
          </ac:spMkLst>
        </pc:spChg>
        <pc:spChg chg="del">
          <ac:chgData name="Schaefer" userId="S::schaefer@j-arteck.org::e1b61c4d-a1b5-4ffc-91ff-e228acf860da" providerId="AD" clId="Web-{4A27A3C8-99D4-634A-AF17-18341B196737}" dt="2022-10-06T08:13:28.690" v="11"/>
          <ac:spMkLst>
            <pc:docMk/>
            <pc:sldMk cId="2769080538" sldId="393"/>
            <ac:spMk id="3" creationId="{B1ABC748-DDD2-A25E-CB66-282E10B50E61}"/>
          </ac:spMkLst>
        </pc:spChg>
      </pc:sldChg>
      <pc:sldChg chg="delSp modSp">
        <pc:chgData name="Schaefer" userId="S::schaefer@j-arteck.org::e1b61c4d-a1b5-4ffc-91ff-e228acf860da" providerId="AD" clId="Web-{4A27A3C8-99D4-634A-AF17-18341B196737}" dt="2022-10-06T08:39:49.072" v="68" actId="20577"/>
        <pc:sldMkLst>
          <pc:docMk/>
          <pc:sldMk cId="2206739677" sldId="394"/>
        </pc:sldMkLst>
        <pc:spChg chg="mod">
          <ac:chgData name="Schaefer" userId="S::schaefer@j-arteck.org::e1b61c4d-a1b5-4ffc-91ff-e228acf860da" providerId="AD" clId="Web-{4A27A3C8-99D4-634A-AF17-18341B196737}" dt="2022-10-06T08:39:49.072" v="68" actId="20577"/>
          <ac:spMkLst>
            <pc:docMk/>
            <pc:sldMk cId="2206739677" sldId="394"/>
            <ac:spMk id="2" creationId="{893CF64D-AE07-421D-3E7E-335D89B4D8D3}"/>
          </ac:spMkLst>
        </pc:spChg>
        <pc:spChg chg="del">
          <ac:chgData name="Schaefer" userId="S::schaefer@j-arteck.org::e1b61c4d-a1b5-4ffc-91ff-e228acf860da" providerId="AD" clId="Web-{4A27A3C8-99D4-634A-AF17-18341B196737}" dt="2022-10-06T08:13:09.658" v="8"/>
          <ac:spMkLst>
            <pc:docMk/>
            <pc:sldMk cId="2206739677" sldId="394"/>
            <ac:spMk id="3" creationId="{B1ABC748-DDD2-A25E-CB66-282E10B50E61}"/>
          </ac:spMkLst>
        </pc:spChg>
      </pc:sldChg>
      <pc:sldChg chg="addSp delSp modSp add replId delAnim">
        <pc:chgData name="Schaefer" userId="S::schaefer@j-arteck.org::e1b61c4d-a1b5-4ffc-91ff-e228acf860da" providerId="AD" clId="Web-{4A27A3C8-99D4-634A-AF17-18341B196737}" dt="2022-10-06T08:21:44.853" v="44" actId="14100"/>
        <pc:sldMkLst>
          <pc:docMk/>
          <pc:sldMk cId="4032568155" sldId="395"/>
        </pc:sldMkLst>
        <pc:spChg chg="del">
          <ac:chgData name="Schaefer" userId="S::schaefer@j-arteck.org::e1b61c4d-a1b5-4ffc-91ff-e228acf860da" providerId="AD" clId="Web-{4A27A3C8-99D4-634A-AF17-18341B196737}" dt="2022-10-06T08:20:47.803" v="35"/>
          <ac:spMkLst>
            <pc:docMk/>
            <pc:sldMk cId="4032568155" sldId="395"/>
            <ac:spMk id="2" creationId="{893CF64D-AE07-421D-3E7E-335D89B4D8D3}"/>
          </ac:spMkLst>
        </pc:spChg>
        <pc:spChg chg="del mod">
          <ac:chgData name="Schaefer" userId="S::schaefer@j-arteck.org::e1b61c4d-a1b5-4ffc-91ff-e228acf860da" providerId="AD" clId="Web-{4A27A3C8-99D4-634A-AF17-18341B196737}" dt="2022-10-06T08:21:00.116" v="38"/>
          <ac:spMkLst>
            <pc:docMk/>
            <pc:sldMk cId="4032568155" sldId="395"/>
            <ac:spMk id="4" creationId="{0F19031B-1778-4E4D-C0A9-A2AE9E9B69D1}"/>
          </ac:spMkLst>
        </pc:spChg>
        <pc:spChg chg="add del mod">
          <ac:chgData name="Schaefer" userId="S::schaefer@j-arteck.org::e1b61c4d-a1b5-4ffc-91ff-e228acf860da" providerId="AD" clId="Web-{4A27A3C8-99D4-634A-AF17-18341B196737}" dt="2022-10-06T08:20:53.350" v="36"/>
          <ac:spMkLst>
            <pc:docMk/>
            <pc:sldMk cId="4032568155" sldId="395"/>
            <ac:spMk id="5" creationId="{87E65B28-010B-2EB3-5661-A34BB3902C8F}"/>
          </ac:spMkLst>
        </pc:spChg>
        <pc:spChg chg="del mod">
          <ac:chgData name="Schaefer" userId="S::schaefer@j-arteck.org::e1b61c4d-a1b5-4ffc-91ff-e228acf860da" providerId="AD" clId="Web-{4A27A3C8-99D4-634A-AF17-18341B196737}" dt="2022-10-06T08:21:09.804" v="41"/>
          <ac:spMkLst>
            <pc:docMk/>
            <pc:sldMk cId="4032568155" sldId="395"/>
            <ac:spMk id="8" creationId="{2474198A-5F59-1C90-C5FF-2C995C6647DC}"/>
          </ac:spMkLst>
        </pc:spChg>
        <pc:picChg chg="del">
          <ac:chgData name="Schaefer" userId="S::schaefer@j-arteck.org::e1b61c4d-a1b5-4ffc-91ff-e228acf860da" providerId="AD" clId="Web-{4A27A3C8-99D4-634A-AF17-18341B196737}" dt="2022-10-06T08:21:02.554" v="39"/>
          <ac:picMkLst>
            <pc:docMk/>
            <pc:sldMk cId="4032568155" sldId="395"/>
            <ac:picMk id="6" creationId="{63D52871-7C50-B549-A75F-9E5A807C0FE6}"/>
          </ac:picMkLst>
        </pc:picChg>
        <pc:picChg chg="add mod">
          <ac:chgData name="Schaefer" userId="S::schaefer@j-arteck.org::e1b61c4d-a1b5-4ffc-91ff-e228acf860da" providerId="AD" clId="Web-{4A27A3C8-99D4-634A-AF17-18341B196737}" dt="2022-10-06T08:21:44.853" v="44" actId="14100"/>
          <ac:picMkLst>
            <pc:docMk/>
            <pc:sldMk cId="4032568155" sldId="395"/>
            <ac:picMk id="7" creationId="{7DB846C7-8B1B-83AC-7401-7916AB1110CF}"/>
          </ac:picMkLst>
        </pc:picChg>
      </pc:sldChg>
    </pc:docChg>
  </pc:docChgLst>
  <pc:docChgLst>
    <pc:chgData name="Schaefer" userId="S::schaefer@j-arteck.org::e1b61c4d-a1b5-4ffc-91ff-e228acf860da" providerId="AD" clId="Web-{AB86E42F-91B1-CEF9-094E-7FE634C73907}"/>
    <pc:docChg chg="addSld delSld modSld sldOrd">
      <pc:chgData name="Schaefer" userId="S::schaefer@j-arteck.org::e1b61c4d-a1b5-4ffc-91ff-e228acf860da" providerId="AD" clId="Web-{AB86E42F-91B1-CEF9-094E-7FE634C73907}" dt="2022-06-02T11:24:35.024" v="152" actId="20577"/>
      <pc:docMkLst>
        <pc:docMk/>
      </pc:docMkLst>
      <pc:sldChg chg="del">
        <pc:chgData name="Schaefer" userId="S::schaefer@j-arteck.org::e1b61c4d-a1b5-4ffc-91ff-e228acf860da" providerId="AD" clId="Web-{AB86E42F-91B1-CEF9-094E-7FE634C73907}" dt="2022-06-02T11:06:20.652" v="63"/>
        <pc:sldMkLst>
          <pc:docMk/>
          <pc:sldMk cId="0" sldId="345"/>
        </pc:sldMkLst>
      </pc:sldChg>
      <pc:sldChg chg="del">
        <pc:chgData name="Schaefer" userId="S::schaefer@j-arteck.org::e1b61c4d-a1b5-4ffc-91ff-e228acf860da" providerId="AD" clId="Web-{AB86E42F-91B1-CEF9-094E-7FE634C73907}" dt="2022-06-02T11:06:23.199" v="64"/>
        <pc:sldMkLst>
          <pc:docMk/>
          <pc:sldMk cId="0" sldId="346"/>
        </pc:sldMkLst>
      </pc:sldChg>
      <pc:sldChg chg="del">
        <pc:chgData name="Schaefer" userId="S::schaefer@j-arteck.org::e1b61c4d-a1b5-4ffc-91ff-e228acf860da" providerId="AD" clId="Web-{AB86E42F-91B1-CEF9-094E-7FE634C73907}" dt="2022-06-02T11:06:24.605" v="65"/>
        <pc:sldMkLst>
          <pc:docMk/>
          <pc:sldMk cId="0" sldId="347"/>
        </pc:sldMkLst>
      </pc:sldChg>
      <pc:sldChg chg="del">
        <pc:chgData name="Schaefer" userId="S::schaefer@j-arteck.org::e1b61c4d-a1b5-4ffc-91ff-e228acf860da" providerId="AD" clId="Web-{AB86E42F-91B1-CEF9-094E-7FE634C73907}" dt="2022-06-02T11:06:27.137" v="66"/>
        <pc:sldMkLst>
          <pc:docMk/>
          <pc:sldMk cId="0" sldId="348"/>
        </pc:sldMkLst>
      </pc:sldChg>
      <pc:sldChg chg="del">
        <pc:chgData name="Schaefer" userId="S::schaefer@j-arteck.org::e1b61c4d-a1b5-4ffc-91ff-e228acf860da" providerId="AD" clId="Web-{AB86E42F-91B1-CEF9-094E-7FE634C73907}" dt="2022-06-02T11:06:28.277" v="67"/>
        <pc:sldMkLst>
          <pc:docMk/>
          <pc:sldMk cId="0" sldId="349"/>
        </pc:sldMkLst>
      </pc:sldChg>
      <pc:sldChg chg="del">
        <pc:chgData name="Schaefer" userId="S::schaefer@j-arteck.org::e1b61c4d-a1b5-4ffc-91ff-e228acf860da" providerId="AD" clId="Web-{AB86E42F-91B1-CEF9-094E-7FE634C73907}" dt="2022-06-02T11:06:30.012" v="68"/>
        <pc:sldMkLst>
          <pc:docMk/>
          <pc:sldMk cId="0" sldId="350"/>
        </pc:sldMkLst>
      </pc:sldChg>
      <pc:sldChg chg="del">
        <pc:chgData name="Schaefer" userId="S::schaefer@j-arteck.org::e1b61c4d-a1b5-4ffc-91ff-e228acf860da" providerId="AD" clId="Web-{AB86E42F-91B1-CEF9-094E-7FE634C73907}" dt="2022-06-02T11:06:31.355" v="69"/>
        <pc:sldMkLst>
          <pc:docMk/>
          <pc:sldMk cId="0" sldId="351"/>
        </pc:sldMkLst>
      </pc:sldChg>
      <pc:sldChg chg="del">
        <pc:chgData name="Schaefer" userId="S::schaefer@j-arteck.org::e1b61c4d-a1b5-4ffc-91ff-e228acf860da" providerId="AD" clId="Web-{AB86E42F-91B1-CEF9-094E-7FE634C73907}" dt="2022-06-02T11:06:32.465" v="70"/>
        <pc:sldMkLst>
          <pc:docMk/>
          <pc:sldMk cId="0" sldId="352"/>
        </pc:sldMkLst>
      </pc:sldChg>
      <pc:sldChg chg="del">
        <pc:chgData name="Schaefer" userId="S::schaefer@j-arteck.org::e1b61c4d-a1b5-4ffc-91ff-e228acf860da" providerId="AD" clId="Web-{AB86E42F-91B1-CEF9-094E-7FE634C73907}" dt="2022-06-02T11:06:33.527" v="71"/>
        <pc:sldMkLst>
          <pc:docMk/>
          <pc:sldMk cId="0" sldId="353"/>
        </pc:sldMkLst>
      </pc:sldChg>
      <pc:sldChg chg="del">
        <pc:chgData name="Schaefer" userId="S::schaefer@j-arteck.org::e1b61c4d-a1b5-4ffc-91ff-e228acf860da" providerId="AD" clId="Web-{AB86E42F-91B1-CEF9-094E-7FE634C73907}" dt="2022-06-02T11:06:34.652" v="72"/>
        <pc:sldMkLst>
          <pc:docMk/>
          <pc:sldMk cId="0" sldId="354"/>
        </pc:sldMkLst>
      </pc:sldChg>
      <pc:sldChg chg="del">
        <pc:chgData name="Schaefer" userId="S::schaefer@j-arteck.org::e1b61c4d-a1b5-4ffc-91ff-e228acf860da" providerId="AD" clId="Web-{AB86E42F-91B1-CEF9-094E-7FE634C73907}" dt="2022-06-02T11:06:35.731" v="73"/>
        <pc:sldMkLst>
          <pc:docMk/>
          <pc:sldMk cId="0" sldId="356"/>
        </pc:sldMkLst>
      </pc:sldChg>
      <pc:sldChg chg="modSp">
        <pc:chgData name="Schaefer" userId="S::schaefer@j-arteck.org::e1b61c4d-a1b5-4ffc-91ff-e228acf860da" providerId="AD" clId="Web-{AB86E42F-91B1-CEF9-094E-7FE634C73907}" dt="2022-06-02T11:01:49.411" v="50" actId="20577"/>
        <pc:sldMkLst>
          <pc:docMk/>
          <pc:sldMk cId="3305141894" sldId="380"/>
        </pc:sldMkLst>
        <pc:spChg chg="mod">
          <ac:chgData name="Schaefer" userId="S::schaefer@j-arteck.org::e1b61c4d-a1b5-4ffc-91ff-e228acf860da" providerId="AD" clId="Web-{AB86E42F-91B1-CEF9-094E-7FE634C73907}" dt="2022-06-02T11:01:49.411" v="50" actId="20577"/>
          <ac:spMkLst>
            <pc:docMk/>
            <pc:sldMk cId="3305141894" sldId="380"/>
            <ac:spMk id="3" creationId="{B1ABC748-DDD2-A25E-CB66-282E10B50E61}"/>
          </ac:spMkLst>
        </pc:spChg>
      </pc:sldChg>
      <pc:sldChg chg="modSp">
        <pc:chgData name="Schaefer" userId="S::schaefer@j-arteck.org::e1b61c4d-a1b5-4ffc-91ff-e228acf860da" providerId="AD" clId="Web-{AB86E42F-91B1-CEF9-094E-7FE634C73907}" dt="2022-06-02T11:05:52.933" v="62" actId="1076"/>
        <pc:sldMkLst>
          <pc:docMk/>
          <pc:sldMk cId="2504636708" sldId="381"/>
        </pc:sldMkLst>
        <pc:spChg chg="mod">
          <ac:chgData name="Schaefer" userId="S::schaefer@j-arteck.org::e1b61c4d-a1b5-4ffc-91ff-e228acf860da" providerId="AD" clId="Web-{AB86E42F-91B1-CEF9-094E-7FE634C73907}" dt="2022-06-02T11:04:45.743" v="57" actId="20577"/>
          <ac:spMkLst>
            <pc:docMk/>
            <pc:sldMk cId="2504636708" sldId="381"/>
            <ac:spMk id="3" creationId="{B1ABC748-DDD2-A25E-CB66-282E10B50E61}"/>
          </ac:spMkLst>
        </pc:spChg>
        <pc:picChg chg="mod">
          <ac:chgData name="Schaefer" userId="S::schaefer@j-arteck.org::e1b61c4d-a1b5-4ffc-91ff-e228acf860da" providerId="AD" clId="Web-{AB86E42F-91B1-CEF9-094E-7FE634C73907}" dt="2022-06-02T11:05:52.933" v="62" actId="1076"/>
          <ac:picMkLst>
            <pc:docMk/>
            <pc:sldMk cId="2504636708" sldId="381"/>
            <ac:picMk id="5" creationId="{B21F461A-90A0-3C97-7F37-E2BC9D38156B}"/>
          </ac:picMkLst>
        </pc:picChg>
      </pc:sldChg>
      <pc:sldChg chg="addSp modSp">
        <pc:chgData name="Schaefer" userId="S::schaefer@j-arteck.org::e1b61c4d-a1b5-4ffc-91ff-e228acf860da" providerId="AD" clId="Web-{AB86E42F-91B1-CEF9-094E-7FE634C73907}" dt="2022-06-02T07:46:54.404" v="27" actId="1076"/>
        <pc:sldMkLst>
          <pc:docMk/>
          <pc:sldMk cId="3419739034" sldId="382"/>
        </pc:sldMkLst>
        <pc:spChg chg="mod">
          <ac:chgData name="Schaefer" userId="S::schaefer@j-arteck.org::e1b61c4d-a1b5-4ffc-91ff-e228acf860da" providerId="AD" clId="Web-{AB86E42F-91B1-CEF9-094E-7FE634C73907}" dt="2022-06-02T07:27:00.707" v="9" actId="20577"/>
          <ac:spMkLst>
            <pc:docMk/>
            <pc:sldMk cId="3419739034" sldId="382"/>
            <ac:spMk id="3" creationId="{B1ABC748-DDD2-A25E-CB66-282E10B50E61}"/>
          </ac:spMkLst>
        </pc:spChg>
        <pc:spChg chg="mod">
          <ac:chgData name="Schaefer" userId="S::schaefer@j-arteck.org::e1b61c4d-a1b5-4ffc-91ff-e228acf860da" providerId="AD" clId="Web-{AB86E42F-91B1-CEF9-094E-7FE634C73907}" dt="2022-06-02T07:27:08.442" v="12" actId="20577"/>
          <ac:spMkLst>
            <pc:docMk/>
            <pc:sldMk cId="3419739034" sldId="382"/>
            <ac:spMk id="4" creationId="{0F19031B-1778-4E4D-C0A9-A2AE9E9B69D1}"/>
          </ac:spMkLst>
        </pc:spChg>
        <pc:picChg chg="mod">
          <ac:chgData name="Schaefer" userId="S::schaefer@j-arteck.org::e1b61c4d-a1b5-4ffc-91ff-e228acf860da" providerId="AD" clId="Web-{AB86E42F-91B1-CEF9-094E-7FE634C73907}" dt="2022-06-02T07:46:54.404" v="27" actId="1076"/>
          <ac:picMkLst>
            <pc:docMk/>
            <pc:sldMk cId="3419739034" sldId="382"/>
            <ac:picMk id="5" creationId="{B21F461A-90A0-3C97-7F37-E2BC9D38156B}"/>
          </ac:picMkLst>
        </pc:picChg>
        <pc:picChg chg="add mod">
          <ac:chgData name="Schaefer" userId="S::schaefer@j-arteck.org::e1b61c4d-a1b5-4ffc-91ff-e228acf860da" providerId="AD" clId="Web-{AB86E42F-91B1-CEF9-094E-7FE634C73907}" dt="2022-06-02T07:27:45.333" v="15" actId="1076"/>
          <ac:picMkLst>
            <pc:docMk/>
            <pc:sldMk cId="3419739034" sldId="382"/>
            <ac:picMk id="6" creationId="{9BAF9F78-7C8B-04F5-55DE-F3EE539D2553}"/>
          </ac:picMkLst>
        </pc:picChg>
      </pc:sldChg>
      <pc:sldChg chg="modSp add ord replId">
        <pc:chgData name="Schaefer" userId="S::schaefer@j-arteck.org::e1b61c4d-a1b5-4ffc-91ff-e228acf860da" providerId="AD" clId="Web-{AB86E42F-91B1-CEF9-094E-7FE634C73907}" dt="2022-06-02T11:12:14.896" v="105" actId="20577"/>
        <pc:sldMkLst>
          <pc:docMk/>
          <pc:sldMk cId="668042673" sldId="383"/>
        </pc:sldMkLst>
        <pc:spChg chg="mod">
          <ac:chgData name="Schaefer" userId="S::schaefer@j-arteck.org::e1b61c4d-a1b5-4ffc-91ff-e228acf860da" providerId="AD" clId="Web-{AB86E42F-91B1-CEF9-094E-7FE634C73907}" dt="2022-06-02T11:08:37.374" v="83" actId="20577"/>
          <ac:spMkLst>
            <pc:docMk/>
            <pc:sldMk cId="668042673" sldId="383"/>
            <ac:spMk id="3" creationId="{B1ABC748-DDD2-A25E-CB66-282E10B50E61}"/>
          </ac:spMkLst>
        </pc:spChg>
        <pc:spChg chg="mod">
          <ac:chgData name="Schaefer" userId="S::schaefer@j-arteck.org::e1b61c4d-a1b5-4ffc-91ff-e228acf860da" providerId="AD" clId="Web-{AB86E42F-91B1-CEF9-094E-7FE634C73907}" dt="2022-06-02T11:12:14.896" v="105" actId="20577"/>
          <ac:spMkLst>
            <pc:docMk/>
            <pc:sldMk cId="668042673" sldId="383"/>
            <ac:spMk id="4" creationId="{0F19031B-1778-4E4D-C0A9-A2AE9E9B69D1}"/>
          </ac:spMkLst>
        </pc:spChg>
      </pc:sldChg>
      <pc:sldChg chg="modSp add ord replId">
        <pc:chgData name="Schaefer" userId="S::schaefer@j-arteck.org::e1b61c4d-a1b5-4ffc-91ff-e228acf860da" providerId="AD" clId="Web-{AB86E42F-91B1-CEF9-094E-7FE634C73907}" dt="2022-06-02T11:15:25.400" v="126"/>
        <pc:sldMkLst>
          <pc:docMk/>
          <pc:sldMk cId="691840152" sldId="384"/>
        </pc:sldMkLst>
        <pc:spChg chg="mod">
          <ac:chgData name="Schaefer" userId="S::schaefer@j-arteck.org::e1b61c4d-a1b5-4ffc-91ff-e228acf860da" providerId="AD" clId="Web-{AB86E42F-91B1-CEF9-094E-7FE634C73907}" dt="2022-06-02T11:12:37.240" v="114" actId="20577"/>
          <ac:spMkLst>
            <pc:docMk/>
            <pc:sldMk cId="691840152" sldId="384"/>
            <ac:spMk id="3" creationId="{B1ABC748-DDD2-A25E-CB66-282E10B50E61}"/>
          </ac:spMkLst>
        </pc:spChg>
        <pc:spChg chg="mod">
          <ac:chgData name="Schaefer" userId="S::schaefer@j-arteck.org::e1b61c4d-a1b5-4ffc-91ff-e228acf860da" providerId="AD" clId="Web-{AB86E42F-91B1-CEF9-094E-7FE634C73907}" dt="2022-06-02T11:12:40.756" v="116" actId="20577"/>
          <ac:spMkLst>
            <pc:docMk/>
            <pc:sldMk cId="691840152" sldId="384"/>
            <ac:spMk id="4" creationId="{0F19031B-1778-4E4D-C0A9-A2AE9E9B69D1}"/>
          </ac:spMkLst>
        </pc:spChg>
      </pc:sldChg>
      <pc:sldChg chg="modSp add replId">
        <pc:chgData name="Schaefer" userId="S::schaefer@j-arteck.org::e1b61c4d-a1b5-4ffc-91ff-e228acf860da" providerId="AD" clId="Web-{AB86E42F-91B1-CEF9-094E-7FE634C73907}" dt="2022-06-02T11:15:00.931" v="125" actId="20577"/>
        <pc:sldMkLst>
          <pc:docMk/>
          <pc:sldMk cId="2206885377" sldId="385"/>
        </pc:sldMkLst>
        <pc:spChg chg="mod">
          <ac:chgData name="Schaefer" userId="S::schaefer@j-arteck.org::e1b61c4d-a1b5-4ffc-91ff-e228acf860da" providerId="AD" clId="Web-{AB86E42F-91B1-CEF9-094E-7FE634C73907}" dt="2022-06-02T11:14:35.274" v="120" actId="20577"/>
          <ac:spMkLst>
            <pc:docMk/>
            <pc:sldMk cId="2206885377" sldId="385"/>
            <ac:spMk id="3" creationId="{B1ABC748-DDD2-A25E-CB66-282E10B50E61}"/>
          </ac:spMkLst>
        </pc:spChg>
        <pc:spChg chg="mod">
          <ac:chgData name="Schaefer" userId="S::schaefer@j-arteck.org::e1b61c4d-a1b5-4ffc-91ff-e228acf860da" providerId="AD" clId="Web-{AB86E42F-91B1-CEF9-094E-7FE634C73907}" dt="2022-06-02T11:15:00.931" v="125" actId="20577"/>
          <ac:spMkLst>
            <pc:docMk/>
            <pc:sldMk cId="2206885377" sldId="385"/>
            <ac:spMk id="4" creationId="{0F19031B-1778-4E4D-C0A9-A2AE9E9B69D1}"/>
          </ac:spMkLst>
        </pc:spChg>
      </pc:sldChg>
      <pc:sldChg chg="addSp delSp modSp add replId">
        <pc:chgData name="Schaefer" userId="S::schaefer@j-arteck.org::e1b61c4d-a1b5-4ffc-91ff-e228acf860da" providerId="AD" clId="Web-{AB86E42F-91B1-CEF9-094E-7FE634C73907}" dt="2022-06-02T11:24:35.024" v="152" actId="20577"/>
        <pc:sldMkLst>
          <pc:docMk/>
          <pc:sldMk cId="414634712" sldId="386"/>
        </pc:sldMkLst>
        <pc:spChg chg="mod">
          <ac:chgData name="Schaefer" userId="S::schaefer@j-arteck.org::e1b61c4d-a1b5-4ffc-91ff-e228acf860da" providerId="AD" clId="Web-{AB86E42F-91B1-CEF9-094E-7FE634C73907}" dt="2022-06-02T11:23:45.538" v="144" actId="20577"/>
          <ac:spMkLst>
            <pc:docMk/>
            <pc:sldMk cId="414634712" sldId="386"/>
            <ac:spMk id="3" creationId="{B1ABC748-DDD2-A25E-CB66-282E10B50E61}"/>
          </ac:spMkLst>
        </pc:spChg>
        <pc:spChg chg="mod">
          <ac:chgData name="Schaefer" userId="S::schaefer@j-arteck.org::e1b61c4d-a1b5-4ffc-91ff-e228acf860da" providerId="AD" clId="Web-{AB86E42F-91B1-CEF9-094E-7FE634C73907}" dt="2022-06-02T11:22:25.864" v="139" actId="20577"/>
          <ac:spMkLst>
            <pc:docMk/>
            <pc:sldMk cId="414634712" sldId="386"/>
            <ac:spMk id="4" creationId="{0F19031B-1778-4E4D-C0A9-A2AE9E9B69D1}"/>
          </ac:spMkLst>
        </pc:spChg>
        <pc:spChg chg="add mod">
          <ac:chgData name="Schaefer" userId="S::schaefer@j-arteck.org::e1b61c4d-a1b5-4ffc-91ff-e228acf860da" providerId="AD" clId="Web-{AB86E42F-91B1-CEF9-094E-7FE634C73907}" dt="2022-06-02T11:24:35.024" v="152" actId="20577"/>
          <ac:spMkLst>
            <pc:docMk/>
            <pc:sldMk cId="414634712" sldId="386"/>
            <ac:spMk id="7" creationId="{2F888323-5451-CB3B-2628-1B8CA68A6090}"/>
          </ac:spMkLst>
        </pc:spChg>
        <pc:picChg chg="del">
          <ac:chgData name="Schaefer" userId="S::schaefer@j-arteck.org::e1b61c4d-a1b5-4ffc-91ff-e228acf860da" providerId="AD" clId="Web-{AB86E42F-91B1-CEF9-094E-7FE634C73907}" dt="2022-06-02T11:22:03.614" v="137"/>
          <ac:picMkLst>
            <pc:docMk/>
            <pc:sldMk cId="414634712" sldId="386"/>
            <ac:picMk id="5" creationId="{B21F461A-90A0-3C97-7F37-E2BC9D38156B}"/>
          </ac:picMkLst>
        </pc:picChg>
        <pc:picChg chg="add mod">
          <ac:chgData name="Schaefer" userId="S::schaefer@j-arteck.org::e1b61c4d-a1b5-4ffc-91ff-e228acf860da" providerId="AD" clId="Web-{AB86E42F-91B1-CEF9-094E-7FE634C73907}" dt="2022-06-02T11:23:12.053" v="143" actId="1076"/>
          <ac:picMkLst>
            <pc:docMk/>
            <pc:sldMk cId="414634712" sldId="386"/>
            <ac:picMk id="6" creationId="{63D52871-7C50-B549-A75F-9E5A807C0FE6}"/>
          </ac:picMkLst>
        </pc:picChg>
      </pc:sldChg>
    </pc:docChg>
  </pc:docChgLst>
  <pc:docChgLst>
    <pc:chgData name="Schaefer" userId="S::schaefer@j-arteck.org::e1b61c4d-a1b5-4ffc-91ff-e228acf860da" providerId="AD" clId="Web-{D028EA5E-9E18-789C-D4A3-FC917DF3D3EA}"/>
    <pc:docChg chg="addSld modSld">
      <pc:chgData name="Schaefer" userId="S::schaefer@j-arteck.org::e1b61c4d-a1b5-4ffc-91ff-e228acf860da" providerId="AD" clId="Web-{D028EA5E-9E18-789C-D4A3-FC917DF3D3EA}" dt="2022-06-15T10:56:05.924" v="1021"/>
      <pc:docMkLst>
        <pc:docMk/>
      </pc:docMkLst>
      <pc:sldChg chg="modTransition">
        <pc:chgData name="Schaefer" userId="S::schaefer@j-arteck.org::e1b61c4d-a1b5-4ffc-91ff-e228acf860da" providerId="AD" clId="Web-{D028EA5E-9E18-789C-D4A3-FC917DF3D3EA}" dt="2022-06-14T10:19:42.571" v="772"/>
        <pc:sldMkLst>
          <pc:docMk/>
          <pc:sldMk cId="0" sldId="313"/>
        </pc:sldMkLst>
      </pc:sldChg>
      <pc:sldChg chg="modTransition">
        <pc:chgData name="Schaefer" userId="S::schaefer@j-arteck.org::e1b61c4d-a1b5-4ffc-91ff-e228acf860da" providerId="AD" clId="Web-{D028EA5E-9E18-789C-D4A3-FC917DF3D3EA}" dt="2022-06-14T10:19:49.962" v="773"/>
        <pc:sldMkLst>
          <pc:docMk/>
          <pc:sldMk cId="0" sldId="314"/>
        </pc:sldMkLst>
      </pc:sldChg>
      <pc:sldChg chg="modSp modTransition">
        <pc:chgData name="Schaefer" userId="S::schaefer@j-arteck.org::e1b61c4d-a1b5-4ffc-91ff-e228acf860da" providerId="AD" clId="Web-{D028EA5E-9E18-789C-D4A3-FC917DF3D3EA}" dt="2022-06-14T11:53:00.482" v="883" actId="20577"/>
        <pc:sldMkLst>
          <pc:docMk/>
          <pc:sldMk cId="1818935404" sldId="357"/>
        </pc:sldMkLst>
        <pc:spChg chg="mod">
          <ac:chgData name="Schaefer" userId="S::schaefer@j-arteck.org::e1b61c4d-a1b5-4ffc-91ff-e228acf860da" providerId="AD" clId="Web-{D028EA5E-9E18-789C-D4A3-FC917DF3D3EA}" dt="2022-06-13T08:34:10.762" v="83" actId="20577"/>
          <ac:spMkLst>
            <pc:docMk/>
            <pc:sldMk cId="1818935404" sldId="357"/>
            <ac:spMk id="2" creationId="{6558EBEC-9B9A-EFDD-38E0-AABAAA58EBE2}"/>
          </ac:spMkLst>
        </pc:spChg>
        <pc:spChg chg="mod">
          <ac:chgData name="Schaefer" userId="S::schaefer@j-arteck.org::e1b61c4d-a1b5-4ffc-91ff-e228acf860da" providerId="AD" clId="Web-{D028EA5E-9E18-789C-D4A3-FC917DF3D3EA}" dt="2022-06-14T11:53:00.482" v="883" actId="20577"/>
          <ac:spMkLst>
            <pc:docMk/>
            <pc:sldMk cId="1818935404" sldId="357"/>
            <ac:spMk id="5" creationId="{550893AF-E64B-6E9B-6411-399E1B4E94B6}"/>
          </ac:spMkLst>
        </pc:spChg>
      </pc:sldChg>
      <pc:sldChg chg="addSp modSp modTransition addAnim delAnim modAnim">
        <pc:chgData name="Schaefer" userId="S::schaefer@j-arteck.org::e1b61c4d-a1b5-4ffc-91ff-e228acf860da" providerId="AD" clId="Web-{D028EA5E-9E18-789C-D4A3-FC917DF3D3EA}" dt="2022-06-14T11:53:16.107" v="884" actId="20577"/>
        <pc:sldMkLst>
          <pc:docMk/>
          <pc:sldMk cId="2436093732" sldId="358"/>
        </pc:sldMkLst>
        <pc:spChg chg="mod">
          <ac:chgData name="Schaefer" userId="S::schaefer@j-arteck.org::e1b61c4d-a1b5-4ffc-91ff-e228acf860da" providerId="AD" clId="Web-{D028EA5E-9E18-789C-D4A3-FC917DF3D3EA}" dt="2022-06-13T08:34:00.575" v="81" actId="20577"/>
          <ac:spMkLst>
            <pc:docMk/>
            <pc:sldMk cId="2436093732" sldId="358"/>
            <ac:spMk id="2" creationId="{893CF64D-AE07-421D-3E7E-335D89B4D8D3}"/>
          </ac:spMkLst>
        </pc:spChg>
        <pc:spChg chg="mod">
          <ac:chgData name="Schaefer" userId="S::schaefer@j-arteck.org::e1b61c4d-a1b5-4ffc-91ff-e228acf860da" providerId="AD" clId="Web-{D028EA5E-9E18-789C-D4A3-FC917DF3D3EA}" dt="2022-06-13T08:30:52.586" v="67" actId="20577"/>
          <ac:spMkLst>
            <pc:docMk/>
            <pc:sldMk cId="2436093732" sldId="358"/>
            <ac:spMk id="3" creationId="{B1ABC748-DDD2-A25E-CB66-282E10B50E61}"/>
          </ac:spMkLst>
        </pc:spChg>
        <pc:spChg chg="mod">
          <ac:chgData name="Schaefer" userId="S::schaefer@j-arteck.org::e1b61c4d-a1b5-4ffc-91ff-e228acf860da" providerId="AD" clId="Web-{D028EA5E-9E18-789C-D4A3-FC917DF3D3EA}" dt="2022-06-14T07:20:32.284" v="371" actId="1076"/>
          <ac:spMkLst>
            <pc:docMk/>
            <pc:sldMk cId="2436093732" sldId="358"/>
            <ac:spMk id="4" creationId="{0F19031B-1778-4E4D-C0A9-A2AE9E9B69D1}"/>
          </ac:spMkLst>
        </pc:spChg>
        <pc:spChg chg="add mod">
          <ac:chgData name="Schaefer" userId="S::schaefer@j-arteck.org::e1b61c4d-a1b5-4ffc-91ff-e228acf860da" providerId="AD" clId="Web-{D028EA5E-9E18-789C-D4A3-FC917DF3D3EA}" dt="2022-06-14T10:15:14.628" v="738" actId="14100"/>
          <ac:spMkLst>
            <pc:docMk/>
            <pc:sldMk cId="2436093732" sldId="358"/>
            <ac:spMk id="6" creationId="{AA0D879F-EA70-D97E-AB1D-CF9288926109}"/>
          </ac:spMkLst>
        </pc:spChg>
        <pc:spChg chg="mod">
          <ac:chgData name="Schaefer" userId="S::schaefer@j-arteck.org::e1b61c4d-a1b5-4ffc-91ff-e228acf860da" providerId="AD" clId="Web-{D028EA5E-9E18-789C-D4A3-FC917DF3D3EA}" dt="2022-06-14T11:53:16.107" v="884" actId="20577"/>
          <ac:spMkLst>
            <pc:docMk/>
            <pc:sldMk cId="2436093732" sldId="358"/>
            <ac:spMk id="8" creationId="{1CB86AE0-7E29-D665-E176-873903A26126}"/>
          </ac:spMkLst>
        </pc:spChg>
      </pc:sldChg>
      <pc:sldChg chg="modSp delAnim modAnim">
        <pc:chgData name="Schaefer" userId="S::schaefer@j-arteck.org::e1b61c4d-a1b5-4ffc-91ff-e228acf860da" providerId="AD" clId="Web-{D028EA5E-9E18-789C-D4A3-FC917DF3D3EA}" dt="2022-06-14T11:53:34.279" v="885" actId="20577"/>
        <pc:sldMkLst>
          <pc:docMk/>
          <pc:sldMk cId="854315452" sldId="362"/>
        </pc:sldMkLst>
        <pc:spChg chg="mod">
          <ac:chgData name="Schaefer" userId="S::schaefer@j-arteck.org::e1b61c4d-a1b5-4ffc-91ff-e228acf860da" providerId="AD" clId="Web-{D028EA5E-9E18-789C-D4A3-FC917DF3D3EA}" dt="2022-06-13T08:33:26.840" v="77" actId="20577"/>
          <ac:spMkLst>
            <pc:docMk/>
            <pc:sldMk cId="854315452" sldId="362"/>
            <ac:spMk id="2" creationId="{893CF64D-AE07-421D-3E7E-335D89B4D8D3}"/>
          </ac:spMkLst>
        </pc:spChg>
        <pc:spChg chg="mod">
          <ac:chgData name="Schaefer" userId="S::schaefer@j-arteck.org::e1b61c4d-a1b5-4ffc-91ff-e228acf860da" providerId="AD" clId="Web-{D028EA5E-9E18-789C-D4A3-FC917DF3D3EA}" dt="2022-06-13T08:34:22.544" v="85" actId="20577"/>
          <ac:spMkLst>
            <pc:docMk/>
            <pc:sldMk cId="854315452" sldId="362"/>
            <ac:spMk id="3" creationId="{B1ABC748-DDD2-A25E-CB66-282E10B50E61}"/>
          </ac:spMkLst>
        </pc:spChg>
        <pc:spChg chg="mod">
          <ac:chgData name="Schaefer" userId="S::schaefer@j-arteck.org::e1b61c4d-a1b5-4ffc-91ff-e228acf860da" providerId="AD" clId="Web-{D028EA5E-9E18-789C-D4A3-FC917DF3D3EA}" dt="2022-06-14T11:53:34.279" v="885" actId="20577"/>
          <ac:spMkLst>
            <pc:docMk/>
            <pc:sldMk cId="854315452" sldId="362"/>
            <ac:spMk id="7" creationId="{3CB07F75-7984-F4BF-F749-1E321F39B12C}"/>
          </ac:spMkLst>
        </pc:spChg>
      </pc:sldChg>
      <pc:sldChg chg="modSp modTransition delAnim modAnim">
        <pc:chgData name="Schaefer" userId="S::schaefer@j-arteck.org::e1b61c4d-a1b5-4ffc-91ff-e228acf860da" providerId="AD" clId="Web-{D028EA5E-9E18-789C-D4A3-FC917DF3D3EA}" dt="2022-06-14T11:53:47.264" v="886" actId="20577"/>
        <pc:sldMkLst>
          <pc:docMk/>
          <pc:sldMk cId="1574153178" sldId="363"/>
        </pc:sldMkLst>
        <pc:spChg chg="mod">
          <ac:chgData name="Schaefer" userId="S::schaefer@j-arteck.org::e1b61c4d-a1b5-4ffc-91ff-e228acf860da" providerId="AD" clId="Web-{D028EA5E-9E18-789C-D4A3-FC917DF3D3EA}" dt="2022-06-13T08:34:39.669" v="99" actId="20577"/>
          <ac:spMkLst>
            <pc:docMk/>
            <pc:sldMk cId="1574153178" sldId="363"/>
            <ac:spMk id="2" creationId="{893CF64D-AE07-421D-3E7E-335D89B4D8D3}"/>
          </ac:spMkLst>
        </pc:spChg>
        <pc:spChg chg="mod">
          <ac:chgData name="Schaefer" userId="S::schaefer@j-arteck.org::e1b61c4d-a1b5-4ffc-91ff-e228acf860da" providerId="AD" clId="Web-{D028EA5E-9E18-789C-D4A3-FC917DF3D3EA}" dt="2022-06-13T08:34:44.748" v="100" actId="20577"/>
          <ac:spMkLst>
            <pc:docMk/>
            <pc:sldMk cId="1574153178" sldId="363"/>
            <ac:spMk id="3" creationId="{B1ABC748-DDD2-A25E-CB66-282E10B50E61}"/>
          </ac:spMkLst>
        </pc:spChg>
        <pc:spChg chg="mod">
          <ac:chgData name="Schaefer" userId="S::schaefer@j-arteck.org::e1b61c4d-a1b5-4ffc-91ff-e228acf860da" providerId="AD" clId="Web-{D028EA5E-9E18-789C-D4A3-FC917DF3D3EA}" dt="2022-06-14T11:53:47.264" v="886" actId="20577"/>
          <ac:spMkLst>
            <pc:docMk/>
            <pc:sldMk cId="1574153178" sldId="363"/>
            <ac:spMk id="7" creationId="{AE515896-FE04-3D64-55DA-13F2B286A47D}"/>
          </ac:spMkLst>
        </pc:spChg>
      </pc:sldChg>
      <pc:sldChg chg="modSp modTransition delAnim modAnim">
        <pc:chgData name="Schaefer" userId="S::schaefer@j-arteck.org::e1b61c4d-a1b5-4ffc-91ff-e228acf860da" providerId="AD" clId="Web-{D028EA5E-9E18-789C-D4A3-FC917DF3D3EA}" dt="2022-06-14T11:54:06.670" v="888" actId="20577"/>
        <pc:sldMkLst>
          <pc:docMk/>
          <pc:sldMk cId="175298525" sldId="364"/>
        </pc:sldMkLst>
        <pc:spChg chg="mod">
          <ac:chgData name="Schaefer" userId="S::schaefer@j-arteck.org::e1b61c4d-a1b5-4ffc-91ff-e228acf860da" providerId="AD" clId="Web-{D028EA5E-9E18-789C-D4A3-FC917DF3D3EA}" dt="2022-06-13T08:34:57.982" v="105" actId="20577"/>
          <ac:spMkLst>
            <pc:docMk/>
            <pc:sldMk cId="175298525" sldId="364"/>
            <ac:spMk id="2" creationId="{893CF64D-AE07-421D-3E7E-335D89B4D8D3}"/>
          </ac:spMkLst>
        </pc:spChg>
        <pc:spChg chg="mod">
          <ac:chgData name="Schaefer" userId="S::schaefer@j-arteck.org::e1b61c4d-a1b5-4ffc-91ff-e228acf860da" providerId="AD" clId="Web-{D028EA5E-9E18-789C-D4A3-FC917DF3D3EA}" dt="2022-06-13T08:35:04.107" v="106" actId="20577"/>
          <ac:spMkLst>
            <pc:docMk/>
            <pc:sldMk cId="175298525" sldId="364"/>
            <ac:spMk id="3" creationId="{B1ABC748-DDD2-A25E-CB66-282E10B50E61}"/>
          </ac:spMkLst>
        </pc:spChg>
        <pc:spChg chg="mod">
          <ac:chgData name="Schaefer" userId="S::schaefer@j-arteck.org::e1b61c4d-a1b5-4ffc-91ff-e228acf860da" providerId="AD" clId="Web-{D028EA5E-9E18-789C-D4A3-FC917DF3D3EA}" dt="2022-06-14T11:54:06.670" v="888" actId="20577"/>
          <ac:spMkLst>
            <pc:docMk/>
            <pc:sldMk cId="175298525" sldId="364"/>
            <ac:spMk id="7" creationId="{2836EBCB-2B7C-9825-B49D-B622B367B425}"/>
          </ac:spMkLst>
        </pc:spChg>
      </pc:sldChg>
      <pc:sldChg chg="modSp modTransition delAnim modAnim">
        <pc:chgData name="Schaefer" userId="S::schaefer@j-arteck.org::e1b61c4d-a1b5-4ffc-91ff-e228acf860da" providerId="AD" clId="Web-{D028EA5E-9E18-789C-D4A3-FC917DF3D3EA}" dt="2022-06-14T11:54:40.780" v="889" actId="20577"/>
        <pc:sldMkLst>
          <pc:docMk/>
          <pc:sldMk cId="1057117857" sldId="365"/>
        </pc:sldMkLst>
        <pc:spChg chg="mod">
          <ac:chgData name="Schaefer" userId="S::schaefer@j-arteck.org::e1b61c4d-a1b5-4ffc-91ff-e228acf860da" providerId="AD" clId="Web-{D028EA5E-9E18-789C-D4A3-FC917DF3D3EA}" dt="2022-06-13T08:35:30.983" v="118" actId="20577"/>
          <ac:spMkLst>
            <pc:docMk/>
            <pc:sldMk cId="1057117857" sldId="365"/>
            <ac:spMk id="2" creationId="{893CF64D-AE07-421D-3E7E-335D89B4D8D3}"/>
          </ac:spMkLst>
        </pc:spChg>
        <pc:spChg chg="mod">
          <ac:chgData name="Schaefer" userId="S::schaefer@j-arteck.org::e1b61c4d-a1b5-4ffc-91ff-e228acf860da" providerId="AD" clId="Web-{D028EA5E-9E18-789C-D4A3-FC917DF3D3EA}" dt="2022-06-13T08:35:36.499" v="119" actId="20577"/>
          <ac:spMkLst>
            <pc:docMk/>
            <pc:sldMk cId="1057117857" sldId="365"/>
            <ac:spMk id="3" creationId="{B1ABC748-DDD2-A25E-CB66-282E10B50E61}"/>
          </ac:spMkLst>
        </pc:spChg>
        <pc:spChg chg="mod">
          <ac:chgData name="Schaefer" userId="S::schaefer@j-arteck.org::e1b61c4d-a1b5-4ffc-91ff-e228acf860da" providerId="AD" clId="Web-{D028EA5E-9E18-789C-D4A3-FC917DF3D3EA}" dt="2022-06-14T11:54:40.780" v="889" actId="20577"/>
          <ac:spMkLst>
            <pc:docMk/>
            <pc:sldMk cId="1057117857" sldId="365"/>
            <ac:spMk id="7" creationId="{9EAFF5BC-BBA3-6DC2-DE34-E789F81A47F9}"/>
          </ac:spMkLst>
        </pc:spChg>
      </pc:sldChg>
      <pc:sldChg chg="addSp modSp modTransition delAnim modAnim">
        <pc:chgData name="Schaefer" userId="S::schaefer@j-arteck.org::e1b61c4d-a1b5-4ffc-91ff-e228acf860da" providerId="AD" clId="Web-{D028EA5E-9E18-789C-D4A3-FC917DF3D3EA}" dt="2022-06-14T10:17:53.225" v="747"/>
        <pc:sldMkLst>
          <pc:docMk/>
          <pc:sldMk cId="337887275" sldId="366"/>
        </pc:sldMkLst>
        <pc:spChg chg="mod">
          <ac:chgData name="Schaefer" userId="S::schaefer@j-arteck.org::e1b61c4d-a1b5-4ffc-91ff-e228acf860da" providerId="AD" clId="Web-{D028EA5E-9E18-789C-D4A3-FC917DF3D3EA}" dt="2022-06-13T08:36:01.468" v="126" actId="20577"/>
          <ac:spMkLst>
            <pc:docMk/>
            <pc:sldMk cId="337887275" sldId="366"/>
            <ac:spMk id="2" creationId="{893CF64D-AE07-421D-3E7E-335D89B4D8D3}"/>
          </ac:spMkLst>
        </pc:spChg>
        <pc:spChg chg="mod">
          <ac:chgData name="Schaefer" userId="S::schaefer@j-arteck.org::e1b61c4d-a1b5-4ffc-91ff-e228acf860da" providerId="AD" clId="Web-{D028EA5E-9E18-789C-D4A3-FC917DF3D3EA}" dt="2022-06-13T08:36:08.390" v="127" actId="20577"/>
          <ac:spMkLst>
            <pc:docMk/>
            <pc:sldMk cId="337887275" sldId="366"/>
            <ac:spMk id="3" creationId="{B1ABC748-DDD2-A25E-CB66-282E10B50E61}"/>
          </ac:spMkLst>
        </pc:spChg>
        <pc:picChg chg="add ord">
          <ac:chgData name="Schaefer" userId="S::schaefer@j-arteck.org::e1b61c4d-a1b5-4ffc-91ff-e228acf860da" providerId="AD" clId="Web-{D028EA5E-9E18-789C-D4A3-FC917DF3D3EA}" dt="2022-06-14T07:45:48.390" v="391"/>
          <ac:picMkLst>
            <pc:docMk/>
            <pc:sldMk cId="337887275" sldId="366"/>
            <ac:picMk id="5" creationId="{07A86A00-D222-8027-0891-83748D430B50}"/>
          </ac:picMkLst>
        </pc:picChg>
      </pc:sldChg>
      <pc:sldChg chg="modSp modTransition delAnim modAnim">
        <pc:chgData name="Schaefer" userId="S::schaefer@j-arteck.org::e1b61c4d-a1b5-4ffc-91ff-e228acf860da" providerId="AD" clId="Web-{D028EA5E-9E18-789C-D4A3-FC917DF3D3EA}" dt="2022-06-14T11:54:56.359" v="890" actId="20577"/>
        <pc:sldMkLst>
          <pc:docMk/>
          <pc:sldMk cId="3700964792" sldId="367"/>
        </pc:sldMkLst>
        <pc:spChg chg="mod">
          <ac:chgData name="Schaefer" userId="S::schaefer@j-arteck.org::e1b61c4d-a1b5-4ffc-91ff-e228acf860da" providerId="AD" clId="Web-{D028EA5E-9E18-789C-D4A3-FC917DF3D3EA}" dt="2022-06-13T08:35:50.358" v="124" actId="20577"/>
          <ac:spMkLst>
            <pc:docMk/>
            <pc:sldMk cId="3700964792" sldId="367"/>
            <ac:spMk id="2" creationId="{893CF64D-AE07-421D-3E7E-335D89B4D8D3}"/>
          </ac:spMkLst>
        </pc:spChg>
        <pc:spChg chg="mod">
          <ac:chgData name="Schaefer" userId="S::schaefer@j-arteck.org::e1b61c4d-a1b5-4ffc-91ff-e228acf860da" providerId="AD" clId="Web-{D028EA5E-9E18-789C-D4A3-FC917DF3D3EA}" dt="2022-06-14T07:15:31.010" v="363" actId="20577"/>
          <ac:spMkLst>
            <pc:docMk/>
            <pc:sldMk cId="3700964792" sldId="367"/>
            <ac:spMk id="3" creationId="{B1ABC748-DDD2-A25E-CB66-282E10B50E61}"/>
          </ac:spMkLst>
        </pc:spChg>
        <pc:spChg chg="mod">
          <ac:chgData name="Schaefer" userId="S::schaefer@j-arteck.org::e1b61c4d-a1b5-4ffc-91ff-e228acf860da" providerId="AD" clId="Web-{D028EA5E-9E18-789C-D4A3-FC917DF3D3EA}" dt="2022-06-14T11:54:56.359" v="890" actId="20577"/>
          <ac:spMkLst>
            <pc:docMk/>
            <pc:sldMk cId="3700964792" sldId="367"/>
            <ac:spMk id="5" creationId="{73EE22EF-BA52-A3B6-060D-3676B273118F}"/>
          </ac:spMkLst>
        </pc:spChg>
      </pc:sldChg>
      <pc:sldChg chg="addSp modSp modTransition delAnim modAnim">
        <pc:chgData name="Schaefer" userId="S::schaefer@j-arteck.org::e1b61c4d-a1b5-4ffc-91ff-e228acf860da" providerId="AD" clId="Web-{D028EA5E-9E18-789C-D4A3-FC917DF3D3EA}" dt="2022-06-14T11:58:22.721" v="942" actId="20577"/>
        <pc:sldMkLst>
          <pc:docMk/>
          <pc:sldMk cId="3559444612" sldId="368"/>
        </pc:sldMkLst>
        <pc:spChg chg="mod">
          <ac:chgData name="Schaefer" userId="S::schaefer@j-arteck.org::e1b61c4d-a1b5-4ffc-91ff-e228acf860da" providerId="AD" clId="Web-{D028EA5E-9E18-789C-D4A3-FC917DF3D3EA}" dt="2022-06-13T08:36:47.016" v="133" actId="20577"/>
          <ac:spMkLst>
            <pc:docMk/>
            <pc:sldMk cId="3559444612" sldId="368"/>
            <ac:spMk id="2" creationId="{893CF64D-AE07-421D-3E7E-335D89B4D8D3}"/>
          </ac:spMkLst>
        </pc:spChg>
        <pc:spChg chg="mod">
          <ac:chgData name="Schaefer" userId="S::schaefer@j-arteck.org::e1b61c4d-a1b5-4ffc-91ff-e228acf860da" providerId="AD" clId="Web-{D028EA5E-9E18-789C-D4A3-FC917DF3D3EA}" dt="2022-06-13T08:36:53.016" v="140" actId="20577"/>
          <ac:spMkLst>
            <pc:docMk/>
            <pc:sldMk cId="3559444612" sldId="368"/>
            <ac:spMk id="3" creationId="{B1ABC748-DDD2-A25E-CB66-282E10B50E61}"/>
          </ac:spMkLst>
        </pc:spChg>
        <pc:spChg chg="mod">
          <ac:chgData name="Schaefer" userId="S::schaefer@j-arteck.org::e1b61c4d-a1b5-4ffc-91ff-e228acf860da" providerId="AD" clId="Web-{D028EA5E-9E18-789C-D4A3-FC917DF3D3EA}" dt="2022-06-14T11:57:41.173" v="935" actId="20577"/>
          <ac:spMkLst>
            <pc:docMk/>
            <pc:sldMk cId="3559444612" sldId="368"/>
            <ac:spMk id="4" creationId="{0F19031B-1778-4E4D-C0A9-A2AE9E9B69D1}"/>
          </ac:spMkLst>
        </pc:spChg>
        <pc:spChg chg="mod">
          <ac:chgData name="Schaefer" userId="S::schaefer@j-arteck.org::e1b61c4d-a1b5-4ffc-91ff-e228acf860da" providerId="AD" clId="Web-{D028EA5E-9E18-789C-D4A3-FC917DF3D3EA}" dt="2022-06-14T11:58:22.721" v="942" actId="20577"/>
          <ac:spMkLst>
            <pc:docMk/>
            <pc:sldMk cId="3559444612" sldId="368"/>
            <ac:spMk id="6" creationId="{22B88E89-1E7E-197A-26CA-C8DFA36C3EF7}"/>
          </ac:spMkLst>
        </pc:spChg>
        <pc:picChg chg="add mod ord">
          <ac:chgData name="Schaefer" userId="S::schaefer@j-arteck.org::e1b61c4d-a1b5-4ffc-91ff-e228acf860da" providerId="AD" clId="Web-{D028EA5E-9E18-789C-D4A3-FC917DF3D3EA}" dt="2022-06-14T07:44:01.153" v="379"/>
          <ac:picMkLst>
            <pc:docMk/>
            <pc:sldMk cId="3559444612" sldId="368"/>
            <ac:picMk id="5" creationId="{29F59B3F-E341-DBEE-1F03-240251A22141}"/>
          </ac:picMkLst>
        </pc:picChg>
      </pc:sldChg>
      <pc:sldChg chg="addSp modSp modTransition">
        <pc:chgData name="Schaefer" userId="S::schaefer@j-arteck.org::e1b61c4d-a1b5-4ffc-91ff-e228acf860da" providerId="AD" clId="Web-{D028EA5E-9E18-789C-D4A3-FC917DF3D3EA}" dt="2022-06-14T11:58:36.768" v="943" actId="20577"/>
        <pc:sldMkLst>
          <pc:docMk/>
          <pc:sldMk cId="216398581" sldId="369"/>
        </pc:sldMkLst>
        <pc:spChg chg="mod">
          <ac:chgData name="Schaefer" userId="S::schaefer@j-arteck.org::e1b61c4d-a1b5-4ffc-91ff-e228acf860da" providerId="AD" clId="Web-{D028EA5E-9E18-789C-D4A3-FC917DF3D3EA}" dt="2022-06-13T08:40:53.881" v="208" actId="20577"/>
          <ac:spMkLst>
            <pc:docMk/>
            <pc:sldMk cId="216398581" sldId="369"/>
            <ac:spMk id="2" creationId="{893CF64D-AE07-421D-3E7E-335D89B4D8D3}"/>
          </ac:spMkLst>
        </pc:spChg>
        <pc:spChg chg="mod">
          <ac:chgData name="Schaefer" userId="S::schaefer@j-arteck.org::e1b61c4d-a1b5-4ffc-91ff-e228acf860da" providerId="AD" clId="Web-{D028EA5E-9E18-789C-D4A3-FC917DF3D3EA}" dt="2022-06-13T08:38:15.753" v="150" actId="20577"/>
          <ac:spMkLst>
            <pc:docMk/>
            <pc:sldMk cId="216398581" sldId="369"/>
            <ac:spMk id="3" creationId="{B1ABC748-DDD2-A25E-CB66-282E10B50E61}"/>
          </ac:spMkLst>
        </pc:spChg>
        <pc:spChg chg="mod">
          <ac:chgData name="Schaefer" userId="S::schaefer@j-arteck.org::e1b61c4d-a1b5-4ffc-91ff-e228acf860da" providerId="AD" clId="Web-{D028EA5E-9E18-789C-D4A3-FC917DF3D3EA}" dt="2022-06-14T11:58:36.768" v="943" actId="20577"/>
          <ac:spMkLst>
            <pc:docMk/>
            <pc:sldMk cId="216398581" sldId="369"/>
            <ac:spMk id="6" creationId="{8EE8596B-3E20-459A-4CB7-D5FBB50C7408}"/>
          </ac:spMkLst>
        </pc:spChg>
        <pc:picChg chg="add ord">
          <ac:chgData name="Schaefer" userId="S::schaefer@j-arteck.org::e1b61c4d-a1b5-4ffc-91ff-e228acf860da" providerId="AD" clId="Web-{D028EA5E-9E18-789C-D4A3-FC917DF3D3EA}" dt="2022-06-14T07:44:30.466" v="381"/>
          <ac:picMkLst>
            <pc:docMk/>
            <pc:sldMk cId="216398581" sldId="369"/>
            <ac:picMk id="5" creationId="{312E2B78-75E4-F61C-9E9A-8AC8E895F3F8}"/>
          </ac:picMkLst>
        </pc:picChg>
      </pc:sldChg>
      <pc:sldChg chg="addSp modSp modTransition">
        <pc:chgData name="Schaefer" userId="S::schaefer@j-arteck.org::e1b61c4d-a1b5-4ffc-91ff-e228acf860da" providerId="AD" clId="Web-{D028EA5E-9E18-789C-D4A3-FC917DF3D3EA}" dt="2022-06-14T11:58:47.627" v="944" actId="20577"/>
        <pc:sldMkLst>
          <pc:docMk/>
          <pc:sldMk cId="4032938048" sldId="370"/>
        </pc:sldMkLst>
        <pc:spChg chg="mod">
          <ac:chgData name="Schaefer" userId="S::schaefer@j-arteck.org::e1b61c4d-a1b5-4ffc-91ff-e228acf860da" providerId="AD" clId="Web-{D028EA5E-9E18-789C-D4A3-FC917DF3D3EA}" dt="2022-06-13T08:38:36.737" v="166" actId="20577"/>
          <ac:spMkLst>
            <pc:docMk/>
            <pc:sldMk cId="4032938048" sldId="370"/>
            <ac:spMk id="2" creationId="{893CF64D-AE07-421D-3E7E-335D89B4D8D3}"/>
          </ac:spMkLst>
        </pc:spChg>
        <pc:spChg chg="mod">
          <ac:chgData name="Schaefer" userId="S::schaefer@j-arteck.org::e1b61c4d-a1b5-4ffc-91ff-e228acf860da" providerId="AD" clId="Web-{D028EA5E-9E18-789C-D4A3-FC917DF3D3EA}" dt="2022-06-13T08:38:43.363" v="167" actId="20577"/>
          <ac:spMkLst>
            <pc:docMk/>
            <pc:sldMk cId="4032938048" sldId="370"/>
            <ac:spMk id="3" creationId="{B1ABC748-DDD2-A25E-CB66-282E10B50E61}"/>
          </ac:spMkLst>
        </pc:spChg>
        <pc:spChg chg="mod">
          <ac:chgData name="Schaefer" userId="S::schaefer@j-arteck.org::e1b61c4d-a1b5-4ffc-91ff-e228acf860da" providerId="AD" clId="Web-{D028EA5E-9E18-789C-D4A3-FC917DF3D3EA}" dt="2022-06-14T11:58:47.627" v="944" actId="20577"/>
          <ac:spMkLst>
            <pc:docMk/>
            <pc:sldMk cId="4032938048" sldId="370"/>
            <ac:spMk id="6" creationId="{A3CBC839-EDB8-39F6-1ED4-21BFE461E733}"/>
          </ac:spMkLst>
        </pc:spChg>
        <pc:picChg chg="add ord">
          <ac:chgData name="Schaefer" userId="S::schaefer@j-arteck.org::e1b61c4d-a1b5-4ffc-91ff-e228acf860da" providerId="AD" clId="Web-{D028EA5E-9E18-789C-D4A3-FC917DF3D3EA}" dt="2022-06-14T07:44:48.654" v="383"/>
          <ac:picMkLst>
            <pc:docMk/>
            <pc:sldMk cId="4032938048" sldId="370"/>
            <ac:picMk id="5" creationId="{10E0F3C9-D51A-08B7-A951-24F3861D46AC}"/>
          </ac:picMkLst>
        </pc:picChg>
      </pc:sldChg>
      <pc:sldChg chg="addSp modSp modTransition modAnim">
        <pc:chgData name="Schaefer" userId="S::schaefer@j-arteck.org::e1b61c4d-a1b5-4ffc-91ff-e228acf860da" providerId="AD" clId="Web-{D028EA5E-9E18-789C-D4A3-FC917DF3D3EA}" dt="2022-06-14T10:18:08.366" v="751"/>
        <pc:sldMkLst>
          <pc:docMk/>
          <pc:sldMk cId="2314888749" sldId="371"/>
        </pc:sldMkLst>
        <pc:spChg chg="mod">
          <ac:chgData name="Schaefer" userId="S::schaefer@j-arteck.org::e1b61c4d-a1b5-4ffc-91ff-e228acf860da" providerId="AD" clId="Web-{D028EA5E-9E18-789C-D4A3-FC917DF3D3EA}" dt="2022-06-13T08:39:11.941" v="177" actId="20577"/>
          <ac:spMkLst>
            <pc:docMk/>
            <pc:sldMk cId="2314888749" sldId="371"/>
            <ac:spMk id="2" creationId="{893CF64D-AE07-421D-3E7E-335D89B4D8D3}"/>
          </ac:spMkLst>
        </pc:spChg>
        <pc:spChg chg="mod">
          <ac:chgData name="Schaefer" userId="S::schaefer@j-arteck.org::e1b61c4d-a1b5-4ffc-91ff-e228acf860da" providerId="AD" clId="Web-{D028EA5E-9E18-789C-D4A3-FC917DF3D3EA}" dt="2022-06-13T08:39:16.223" v="178" actId="20577"/>
          <ac:spMkLst>
            <pc:docMk/>
            <pc:sldMk cId="2314888749" sldId="371"/>
            <ac:spMk id="3" creationId="{B1ABC748-DDD2-A25E-CB66-282E10B50E61}"/>
          </ac:spMkLst>
        </pc:spChg>
        <pc:picChg chg="add ord">
          <ac:chgData name="Schaefer" userId="S::schaefer@j-arteck.org::e1b61c4d-a1b5-4ffc-91ff-e228acf860da" providerId="AD" clId="Web-{D028EA5E-9E18-789C-D4A3-FC917DF3D3EA}" dt="2022-06-14T07:45:06.811" v="385"/>
          <ac:picMkLst>
            <pc:docMk/>
            <pc:sldMk cId="2314888749" sldId="371"/>
            <ac:picMk id="6" creationId="{D44FC91B-6088-FE16-D0AF-EB1DFD348F97}"/>
          </ac:picMkLst>
        </pc:picChg>
      </pc:sldChg>
      <pc:sldChg chg="addSp modSp modTransition delAnim modAnim">
        <pc:chgData name="Schaefer" userId="S::schaefer@j-arteck.org::e1b61c4d-a1b5-4ffc-91ff-e228acf860da" providerId="AD" clId="Web-{D028EA5E-9E18-789C-D4A3-FC917DF3D3EA}" dt="2022-06-14T10:18:11.397" v="752"/>
        <pc:sldMkLst>
          <pc:docMk/>
          <pc:sldMk cId="275619622" sldId="372"/>
        </pc:sldMkLst>
        <pc:spChg chg="mod">
          <ac:chgData name="Schaefer" userId="S::schaefer@j-arteck.org::e1b61c4d-a1b5-4ffc-91ff-e228acf860da" providerId="AD" clId="Web-{D028EA5E-9E18-789C-D4A3-FC917DF3D3EA}" dt="2022-06-13T08:39:26.035" v="185" actId="20577"/>
          <ac:spMkLst>
            <pc:docMk/>
            <pc:sldMk cId="275619622" sldId="372"/>
            <ac:spMk id="2" creationId="{893CF64D-AE07-421D-3E7E-335D89B4D8D3}"/>
          </ac:spMkLst>
        </pc:spChg>
        <pc:spChg chg="mod">
          <ac:chgData name="Schaefer" userId="S::schaefer@j-arteck.org::e1b61c4d-a1b5-4ffc-91ff-e228acf860da" providerId="AD" clId="Web-{D028EA5E-9E18-789C-D4A3-FC917DF3D3EA}" dt="2022-06-13T08:39:30.473" v="186" actId="20577"/>
          <ac:spMkLst>
            <pc:docMk/>
            <pc:sldMk cId="275619622" sldId="372"/>
            <ac:spMk id="3" creationId="{B1ABC748-DDD2-A25E-CB66-282E10B50E61}"/>
          </ac:spMkLst>
        </pc:spChg>
        <pc:picChg chg="add ord">
          <ac:chgData name="Schaefer" userId="S::schaefer@j-arteck.org::e1b61c4d-a1b5-4ffc-91ff-e228acf860da" providerId="AD" clId="Web-{D028EA5E-9E18-789C-D4A3-FC917DF3D3EA}" dt="2022-06-14T07:45:17.530" v="387"/>
          <ac:picMkLst>
            <pc:docMk/>
            <pc:sldMk cId="275619622" sldId="372"/>
            <ac:picMk id="6" creationId="{B5DF4333-33FE-28AE-07A1-467CB3FB160E}"/>
          </ac:picMkLst>
        </pc:picChg>
      </pc:sldChg>
      <pc:sldChg chg="addSp modSp modTransition addAnim delAnim modAnim">
        <pc:chgData name="Schaefer" userId="S::schaefer@j-arteck.org::e1b61c4d-a1b5-4ffc-91ff-e228acf860da" providerId="AD" clId="Web-{D028EA5E-9E18-789C-D4A3-FC917DF3D3EA}" dt="2022-06-14T10:18:16.616" v="753"/>
        <pc:sldMkLst>
          <pc:docMk/>
          <pc:sldMk cId="1084616531" sldId="373"/>
        </pc:sldMkLst>
        <pc:spChg chg="mod">
          <ac:chgData name="Schaefer" userId="S::schaefer@j-arteck.org::e1b61c4d-a1b5-4ffc-91ff-e228acf860da" providerId="AD" clId="Web-{D028EA5E-9E18-789C-D4A3-FC917DF3D3EA}" dt="2022-06-13T08:39:48.036" v="194" actId="20577"/>
          <ac:spMkLst>
            <pc:docMk/>
            <pc:sldMk cId="1084616531" sldId="373"/>
            <ac:spMk id="2" creationId="{893CF64D-AE07-421D-3E7E-335D89B4D8D3}"/>
          </ac:spMkLst>
        </pc:spChg>
        <pc:spChg chg="mod">
          <ac:chgData name="Schaefer" userId="S::schaefer@j-arteck.org::e1b61c4d-a1b5-4ffc-91ff-e228acf860da" providerId="AD" clId="Web-{D028EA5E-9E18-789C-D4A3-FC917DF3D3EA}" dt="2022-06-13T08:39:55.489" v="195" actId="20577"/>
          <ac:spMkLst>
            <pc:docMk/>
            <pc:sldMk cId="1084616531" sldId="373"/>
            <ac:spMk id="3" creationId="{B1ABC748-DDD2-A25E-CB66-282E10B50E61}"/>
          </ac:spMkLst>
        </pc:spChg>
        <pc:picChg chg="add ord">
          <ac:chgData name="Schaefer" userId="S::schaefer@j-arteck.org::e1b61c4d-a1b5-4ffc-91ff-e228acf860da" providerId="AD" clId="Web-{D028EA5E-9E18-789C-D4A3-FC917DF3D3EA}" dt="2022-06-14T07:45:29.171" v="389"/>
          <ac:picMkLst>
            <pc:docMk/>
            <pc:sldMk cId="1084616531" sldId="373"/>
            <ac:picMk id="7" creationId="{B7250A8C-398E-AB18-B97A-0664445EB4B6}"/>
          </ac:picMkLst>
        </pc:picChg>
      </pc:sldChg>
      <pc:sldChg chg="addSp delSp modSp modTransition delAnim modAnim">
        <pc:chgData name="Schaefer" userId="S::schaefer@j-arteck.org::e1b61c4d-a1b5-4ffc-91ff-e228acf860da" providerId="AD" clId="Web-{D028EA5E-9E18-789C-D4A3-FC917DF3D3EA}" dt="2022-06-14T11:59:35.737" v="945" actId="20577"/>
        <pc:sldMkLst>
          <pc:docMk/>
          <pc:sldMk cId="977414926" sldId="375"/>
        </pc:sldMkLst>
        <pc:spChg chg="mod">
          <ac:chgData name="Schaefer" userId="S::schaefer@j-arteck.org::e1b61c4d-a1b5-4ffc-91ff-e228acf860da" providerId="AD" clId="Web-{D028EA5E-9E18-789C-D4A3-FC917DF3D3EA}" dt="2022-06-13T08:41:16.054" v="211" actId="20577"/>
          <ac:spMkLst>
            <pc:docMk/>
            <pc:sldMk cId="977414926" sldId="375"/>
            <ac:spMk id="2" creationId="{893CF64D-AE07-421D-3E7E-335D89B4D8D3}"/>
          </ac:spMkLst>
        </pc:spChg>
        <pc:spChg chg="mod">
          <ac:chgData name="Schaefer" userId="S::schaefer@j-arteck.org::e1b61c4d-a1b5-4ffc-91ff-e228acf860da" providerId="AD" clId="Web-{D028EA5E-9E18-789C-D4A3-FC917DF3D3EA}" dt="2022-06-13T08:40:12.927" v="196" actId="20577"/>
          <ac:spMkLst>
            <pc:docMk/>
            <pc:sldMk cId="977414926" sldId="375"/>
            <ac:spMk id="3" creationId="{B1ABC748-DDD2-A25E-CB66-282E10B50E61}"/>
          </ac:spMkLst>
        </pc:spChg>
        <pc:spChg chg="mod">
          <ac:chgData name="Schaefer" userId="S::schaefer@j-arteck.org::e1b61c4d-a1b5-4ffc-91ff-e228acf860da" providerId="AD" clId="Web-{D028EA5E-9E18-789C-D4A3-FC917DF3D3EA}" dt="2022-06-14T11:59:35.737" v="945" actId="20577"/>
          <ac:spMkLst>
            <pc:docMk/>
            <pc:sldMk cId="977414926" sldId="375"/>
            <ac:spMk id="7" creationId="{DA03CA8E-8656-98DF-DBF7-632FEF5C7E61}"/>
          </ac:spMkLst>
        </pc:spChg>
        <pc:picChg chg="del">
          <ac:chgData name="Schaefer" userId="S::schaefer@j-arteck.org::e1b61c4d-a1b5-4ffc-91ff-e228acf860da" providerId="AD" clId="Web-{D028EA5E-9E18-789C-D4A3-FC917DF3D3EA}" dt="2022-06-14T08:04:01.071" v="398"/>
          <ac:picMkLst>
            <pc:docMk/>
            <pc:sldMk cId="977414926" sldId="375"/>
            <ac:picMk id="5" creationId="{F29E21DB-25D6-984E-7010-EA138A0EB260}"/>
          </ac:picMkLst>
        </pc:picChg>
        <pc:picChg chg="add mod ord">
          <ac:chgData name="Schaefer" userId="S::schaefer@j-arteck.org::e1b61c4d-a1b5-4ffc-91ff-e228acf860da" providerId="AD" clId="Web-{D028EA5E-9E18-789C-D4A3-FC917DF3D3EA}" dt="2022-06-14T08:15:33.678" v="401" actId="1076"/>
          <ac:picMkLst>
            <pc:docMk/>
            <pc:sldMk cId="977414926" sldId="375"/>
            <ac:picMk id="6" creationId="{A4C12E62-ACC9-A9C2-C696-8DAA03EBDD5A}"/>
          </ac:picMkLst>
        </pc:picChg>
      </pc:sldChg>
      <pc:sldChg chg="addSp modSp modTransition">
        <pc:chgData name="Schaefer" userId="S::schaefer@j-arteck.org::e1b61c4d-a1b5-4ffc-91ff-e228acf860da" providerId="AD" clId="Web-{D028EA5E-9E18-789C-D4A3-FC917DF3D3EA}" dt="2022-06-14T12:00:09.972" v="946" actId="20577"/>
        <pc:sldMkLst>
          <pc:docMk/>
          <pc:sldMk cId="2845487313" sldId="376"/>
        </pc:sldMkLst>
        <pc:spChg chg="mod">
          <ac:chgData name="Schaefer" userId="S::schaefer@j-arteck.org::e1b61c4d-a1b5-4ffc-91ff-e228acf860da" providerId="AD" clId="Web-{D028EA5E-9E18-789C-D4A3-FC917DF3D3EA}" dt="2022-06-13T08:41:30.835" v="220" actId="20577"/>
          <ac:spMkLst>
            <pc:docMk/>
            <pc:sldMk cId="2845487313" sldId="376"/>
            <ac:spMk id="2" creationId="{893CF64D-AE07-421D-3E7E-335D89B4D8D3}"/>
          </ac:spMkLst>
        </pc:spChg>
        <pc:spChg chg="mod">
          <ac:chgData name="Schaefer" userId="S::schaefer@j-arteck.org::e1b61c4d-a1b5-4ffc-91ff-e228acf860da" providerId="AD" clId="Web-{D028EA5E-9E18-789C-D4A3-FC917DF3D3EA}" dt="2022-06-13T08:41:36.710" v="221" actId="20577"/>
          <ac:spMkLst>
            <pc:docMk/>
            <pc:sldMk cId="2845487313" sldId="376"/>
            <ac:spMk id="3" creationId="{B1ABC748-DDD2-A25E-CB66-282E10B50E61}"/>
          </ac:spMkLst>
        </pc:spChg>
        <pc:spChg chg="mod">
          <ac:chgData name="Schaefer" userId="S::schaefer@j-arteck.org::e1b61c4d-a1b5-4ffc-91ff-e228acf860da" providerId="AD" clId="Web-{D028EA5E-9E18-789C-D4A3-FC917DF3D3EA}" dt="2022-06-14T12:00:09.972" v="946" actId="20577"/>
          <ac:spMkLst>
            <pc:docMk/>
            <pc:sldMk cId="2845487313" sldId="376"/>
            <ac:spMk id="6" creationId="{22C2E9F0-4527-DF20-30FF-EBD1D33C58EC}"/>
          </ac:spMkLst>
        </pc:spChg>
        <pc:picChg chg="add ord">
          <ac:chgData name="Schaefer" userId="S::schaefer@j-arteck.org::e1b61c4d-a1b5-4ffc-91ff-e228acf860da" providerId="AD" clId="Web-{D028EA5E-9E18-789C-D4A3-FC917DF3D3EA}" dt="2022-06-14T08:16:00.819" v="403"/>
          <ac:picMkLst>
            <pc:docMk/>
            <pc:sldMk cId="2845487313" sldId="376"/>
            <ac:picMk id="5" creationId="{D99F0B11-561B-1FC3-B137-AD0D4ED9F516}"/>
          </ac:picMkLst>
        </pc:picChg>
      </pc:sldChg>
      <pc:sldChg chg="addSp modSp modTransition">
        <pc:chgData name="Schaefer" userId="S::schaefer@j-arteck.org::e1b61c4d-a1b5-4ffc-91ff-e228acf860da" providerId="AD" clId="Web-{D028EA5E-9E18-789C-D4A3-FC917DF3D3EA}" dt="2022-06-14T12:00:29.332" v="947" actId="20577"/>
        <pc:sldMkLst>
          <pc:docMk/>
          <pc:sldMk cId="37394119" sldId="377"/>
        </pc:sldMkLst>
        <pc:spChg chg="mod">
          <ac:chgData name="Schaefer" userId="S::schaefer@j-arteck.org::e1b61c4d-a1b5-4ffc-91ff-e228acf860da" providerId="AD" clId="Web-{D028EA5E-9E18-789C-D4A3-FC917DF3D3EA}" dt="2022-06-13T08:41:55.054" v="230" actId="20577"/>
          <ac:spMkLst>
            <pc:docMk/>
            <pc:sldMk cId="37394119" sldId="377"/>
            <ac:spMk id="2" creationId="{893CF64D-AE07-421D-3E7E-335D89B4D8D3}"/>
          </ac:spMkLst>
        </pc:spChg>
        <pc:spChg chg="mod">
          <ac:chgData name="Schaefer" userId="S::schaefer@j-arteck.org::e1b61c4d-a1b5-4ffc-91ff-e228acf860da" providerId="AD" clId="Web-{D028EA5E-9E18-789C-D4A3-FC917DF3D3EA}" dt="2022-06-13T08:42:00.289" v="231" actId="20577"/>
          <ac:spMkLst>
            <pc:docMk/>
            <pc:sldMk cId="37394119" sldId="377"/>
            <ac:spMk id="3" creationId="{B1ABC748-DDD2-A25E-CB66-282E10B50E61}"/>
          </ac:spMkLst>
        </pc:spChg>
        <pc:spChg chg="mod">
          <ac:chgData name="Schaefer" userId="S::schaefer@j-arteck.org::e1b61c4d-a1b5-4ffc-91ff-e228acf860da" providerId="AD" clId="Web-{D028EA5E-9E18-789C-D4A3-FC917DF3D3EA}" dt="2022-06-14T12:00:29.332" v="947" actId="20577"/>
          <ac:spMkLst>
            <pc:docMk/>
            <pc:sldMk cId="37394119" sldId="377"/>
            <ac:spMk id="6" creationId="{9E6ED475-AC26-EF86-B62C-E4507063DCA3}"/>
          </ac:spMkLst>
        </pc:spChg>
        <pc:picChg chg="add ord">
          <ac:chgData name="Schaefer" userId="S::schaefer@j-arteck.org::e1b61c4d-a1b5-4ffc-91ff-e228acf860da" providerId="AD" clId="Web-{D028EA5E-9E18-789C-D4A3-FC917DF3D3EA}" dt="2022-06-14T08:16:10.975" v="405"/>
          <ac:picMkLst>
            <pc:docMk/>
            <pc:sldMk cId="37394119" sldId="377"/>
            <ac:picMk id="5" creationId="{2918F805-1CE0-E261-B1F3-90A990566CE1}"/>
          </ac:picMkLst>
        </pc:picChg>
      </pc:sldChg>
      <pc:sldChg chg="addSp modSp modTransition">
        <pc:chgData name="Schaefer" userId="S::schaefer@j-arteck.org::e1b61c4d-a1b5-4ffc-91ff-e228acf860da" providerId="AD" clId="Web-{D028EA5E-9E18-789C-D4A3-FC917DF3D3EA}" dt="2022-06-15T07:34:31.198" v="949" actId="20577"/>
        <pc:sldMkLst>
          <pc:docMk/>
          <pc:sldMk cId="3160692636" sldId="378"/>
        </pc:sldMkLst>
        <pc:spChg chg="mod">
          <ac:chgData name="Schaefer" userId="S::schaefer@j-arteck.org::e1b61c4d-a1b5-4ffc-91ff-e228acf860da" providerId="AD" clId="Web-{D028EA5E-9E18-789C-D4A3-FC917DF3D3EA}" dt="2022-06-13T08:42:12.321" v="236" actId="20577"/>
          <ac:spMkLst>
            <pc:docMk/>
            <pc:sldMk cId="3160692636" sldId="378"/>
            <ac:spMk id="2" creationId="{893CF64D-AE07-421D-3E7E-335D89B4D8D3}"/>
          </ac:spMkLst>
        </pc:spChg>
        <pc:spChg chg="mod">
          <ac:chgData name="Schaefer" userId="S::schaefer@j-arteck.org::e1b61c4d-a1b5-4ffc-91ff-e228acf860da" providerId="AD" clId="Web-{D028EA5E-9E18-789C-D4A3-FC917DF3D3EA}" dt="2022-06-13T08:42:15.852" v="237" actId="20577"/>
          <ac:spMkLst>
            <pc:docMk/>
            <pc:sldMk cId="3160692636" sldId="378"/>
            <ac:spMk id="3" creationId="{B1ABC748-DDD2-A25E-CB66-282E10B50E61}"/>
          </ac:spMkLst>
        </pc:spChg>
        <pc:spChg chg="mod">
          <ac:chgData name="Schaefer" userId="S::schaefer@j-arteck.org::e1b61c4d-a1b5-4ffc-91ff-e228acf860da" providerId="AD" clId="Web-{D028EA5E-9E18-789C-D4A3-FC917DF3D3EA}" dt="2022-06-15T07:34:31.198" v="949" actId="20577"/>
          <ac:spMkLst>
            <pc:docMk/>
            <pc:sldMk cId="3160692636" sldId="378"/>
            <ac:spMk id="6" creationId="{8802E756-957D-808F-062B-DAC9957E5637}"/>
          </ac:spMkLst>
        </pc:spChg>
        <pc:picChg chg="add ord">
          <ac:chgData name="Schaefer" userId="S::schaefer@j-arteck.org::e1b61c4d-a1b5-4ffc-91ff-e228acf860da" providerId="AD" clId="Web-{D028EA5E-9E18-789C-D4A3-FC917DF3D3EA}" dt="2022-06-14T08:16:21.960" v="407"/>
          <ac:picMkLst>
            <pc:docMk/>
            <pc:sldMk cId="3160692636" sldId="378"/>
            <ac:picMk id="5" creationId="{F8C03974-7DED-7436-5720-FD9752D0059F}"/>
          </ac:picMkLst>
        </pc:picChg>
      </pc:sldChg>
      <pc:sldChg chg="addSp modSp modTransition">
        <pc:chgData name="Schaefer" userId="S::schaefer@j-arteck.org::e1b61c4d-a1b5-4ffc-91ff-e228acf860da" providerId="AD" clId="Web-{D028EA5E-9E18-789C-D4A3-FC917DF3D3EA}" dt="2022-06-14T10:18:33.976" v="758"/>
        <pc:sldMkLst>
          <pc:docMk/>
          <pc:sldMk cId="1562490845" sldId="379"/>
        </pc:sldMkLst>
        <pc:spChg chg="mod">
          <ac:chgData name="Schaefer" userId="S::schaefer@j-arteck.org::e1b61c4d-a1b5-4ffc-91ff-e228acf860da" providerId="AD" clId="Web-{D028EA5E-9E18-789C-D4A3-FC917DF3D3EA}" dt="2022-06-13T08:42:34.102" v="249" actId="20577"/>
          <ac:spMkLst>
            <pc:docMk/>
            <pc:sldMk cId="1562490845" sldId="379"/>
            <ac:spMk id="2" creationId="{893CF64D-AE07-421D-3E7E-335D89B4D8D3}"/>
          </ac:spMkLst>
        </pc:spChg>
        <pc:spChg chg="mod">
          <ac:chgData name="Schaefer" userId="S::schaefer@j-arteck.org::e1b61c4d-a1b5-4ffc-91ff-e228acf860da" providerId="AD" clId="Web-{D028EA5E-9E18-789C-D4A3-FC917DF3D3EA}" dt="2022-06-13T08:42:38.790" v="250" actId="20577"/>
          <ac:spMkLst>
            <pc:docMk/>
            <pc:sldMk cId="1562490845" sldId="379"/>
            <ac:spMk id="3" creationId="{B1ABC748-DDD2-A25E-CB66-282E10B50E61}"/>
          </ac:spMkLst>
        </pc:spChg>
        <pc:picChg chg="add ord">
          <ac:chgData name="Schaefer" userId="S::schaefer@j-arteck.org::e1b61c4d-a1b5-4ffc-91ff-e228acf860da" providerId="AD" clId="Web-{D028EA5E-9E18-789C-D4A3-FC917DF3D3EA}" dt="2022-06-14T08:16:34.632" v="409"/>
          <ac:picMkLst>
            <pc:docMk/>
            <pc:sldMk cId="1562490845" sldId="379"/>
            <ac:picMk id="5" creationId="{D7F6D1BE-FA97-8134-95CF-B46DB379A43E}"/>
          </ac:picMkLst>
        </pc:picChg>
      </pc:sldChg>
      <pc:sldChg chg="modSp modTransition">
        <pc:chgData name="Schaefer" userId="S::schaefer@j-arteck.org::e1b61c4d-a1b5-4ffc-91ff-e228acf860da" providerId="AD" clId="Web-{D028EA5E-9E18-789C-D4A3-FC917DF3D3EA}" dt="2022-06-15T07:34:55.121" v="950" actId="20577"/>
        <pc:sldMkLst>
          <pc:docMk/>
          <pc:sldMk cId="3305141894" sldId="380"/>
        </pc:sldMkLst>
        <pc:spChg chg="mod">
          <ac:chgData name="Schaefer" userId="S::schaefer@j-arteck.org::e1b61c4d-a1b5-4ffc-91ff-e228acf860da" providerId="AD" clId="Web-{D028EA5E-9E18-789C-D4A3-FC917DF3D3EA}" dt="2022-06-13T08:43:39.244" v="253" actId="20577"/>
          <ac:spMkLst>
            <pc:docMk/>
            <pc:sldMk cId="3305141894" sldId="380"/>
            <ac:spMk id="2" creationId="{893CF64D-AE07-421D-3E7E-335D89B4D8D3}"/>
          </ac:spMkLst>
        </pc:spChg>
        <pc:spChg chg="mod">
          <ac:chgData name="Schaefer" userId="S::schaefer@j-arteck.org::e1b61c4d-a1b5-4ffc-91ff-e228acf860da" providerId="AD" clId="Web-{D028EA5E-9E18-789C-D4A3-FC917DF3D3EA}" dt="2022-06-15T07:34:55.121" v="950" actId="20577"/>
          <ac:spMkLst>
            <pc:docMk/>
            <pc:sldMk cId="3305141894" sldId="380"/>
            <ac:spMk id="7" creationId="{CAC55A47-D0B6-3161-6907-DE445FEA6F66}"/>
          </ac:spMkLst>
        </pc:spChg>
      </pc:sldChg>
      <pc:sldChg chg="addSp delSp modSp modTransition delAnim modAnim">
        <pc:chgData name="Schaefer" userId="S::schaefer@j-arteck.org::e1b61c4d-a1b5-4ffc-91ff-e228acf860da" providerId="AD" clId="Web-{D028EA5E-9E18-789C-D4A3-FC917DF3D3EA}" dt="2022-06-15T07:35:27.280" v="952" actId="20577"/>
        <pc:sldMkLst>
          <pc:docMk/>
          <pc:sldMk cId="2504636708" sldId="381"/>
        </pc:sldMkLst>
        <pc:spChg chg="mod">
          <ac:chgData name="Schaefer" userId="S::schaefer@j-arteck.org::e1b61c4d-a1b5-4ffc-91ff-e228acf860da" providerId="AD" clId="Web-{D028EA5E-9E18-789C-D4A3-FC917DF3D3EA}" dt="2022-06-13T08:43:59.542" v="272" actId="20577"/>
          <ac:spMkLst>
            <pc:docMk/>
            <pc:sldMk cId="2504636708" sldId="381"/>
            <ac:spMk id="2" creationId="{893CF64D-AE07-421D-3E7E-335D89B4D8D3}"/>
          </ac:spMkLst>
        </pc:spChg>
        <pc:spChg chg="mod">
          <ac:chgData name="Schaefer" userId="S::schaefer@j-arteck.org::e1b61c4d-a1b5-4ffc-91ff-e228acf860da" providerId="AD" clId="Web-{D028EA5E-9E18-789C-D4A3-FC917DF3D3EA}" dt="2022-06-13T08:44:06.089" v="273" actId="20577"/>
          <ac:spMkLst>
            <pc:docMk/>
            <pc:sldMk cId="2504636708" sldId="381"/>
            <ac:spMk id="3" creationId="{B1ABC748-DDD2-A25E-CB66-282E10B50E61}"/>
          </ac:spMkLst>
        </pc:spChg>
        <pc:spChg chg="mod">
          <ac:chgData name="Schaefer" userId="S::schaefer@j-arteck.org::e1b61c4d-a1b5-4ffc-91ff-e228acf860da" providerId="AD" clId="Web-{D028EA5E-9E18-789C-D4A3-FC917DF3D3EA}" dt="2022-06-15T07:35:27.280" v="952" actId="20577"/>
          <ac:spMkLst>
            <pc:docMk/>
            <pc:sldMk cId="2504636708" sldId="381"/>
            <ac:spMk id="7" creationId="{F416AF27-FD67-96A0-6C28-5F8FCB5FE6B8}"/>
          </ac:spMkLst>
        </pc:spChg>
        <pc:picChg chg="del">
          <ac:chgData name="Schaefer" userId="S::schaefer@j-arteck.org::e1b61c4d-a1b5-4ffc-91ff-e228acf860da" providerId="AD" clId="Web-{D028EA5E-9E18-789C-D4A3-FC917DF3D3EA}" dt="2022-06-14T09:25:22.305" v="616"/>
          <ac:picMkLst>
            <pc:docMk/>
            <pc:sldMk cId="2504636708" sldId="381"/>
            <ac:picMk id="5" creationId="{B21F461A-90A0-3C97-7F37-E2BC9D38156B}"/>
          </ac:picMkLst>
        </pc:picChg>
        <pc:picChg chg="add ord">
          <ac:chgData name="Schaefer" userId="S::schaefer@j-arteck.org::e1b61c4d-a1b5-4ffc-91ff-e228acf860da" providerId="AD" clId="Web-{D028EA5E-9E18-789C-D4A3-FC917DF3D3EA}" dt="2022-06-14T09:25:32.024" v="618"/>
          <ac:picMkLst>
            <pc:docMk/>
            <pc:sldMk cId="2504636708" sldId="381"/>
            <ac:picMk id="6" creationId="{951AF9F6-5012-28FC-4E8F-BE7F464268D4}"/>
          </ac:picMkLst>
        </pc:picChg>
      </pc:sldChg>
      <pc:sldChg chg="addSp modSp modTransition">
        <pc:chgData name="Schaefer" userId="S::schaefer@j-arteck.org::e1b61c4d-a1b5-4ffc-91ff-e228acf860da" providerId="AD" clId="Web-{D028EA5E-9E18-789C-D4A3-FC917DF3D3EA}" dt="2022-06-15T07:45:38.025" v="972" actId="20577"/>
        <pc:sldMkLst>
          <pc:docMk/>
          <pc:sldMk cId="3419739034" sldId="382"/>
        </pc:sldMkLst>
        <pc:spChg chg="mod">
          <ac:chgData name="Schaefer" userId="S::schaefer@j-arteck.org::e1b61c4d-a1b5-4ffc-91ff-e228acf860da" providerId="AD" clId="Web-{D028EA5E-9E18-789C-D4A3-FC917DF3D3EA}" dt="2022-06-13T08:53:11.445" v="316" actId="20577"/>
          <ac:spMkLst>
            <pc:docMk/>
            <pc:sldMk cId="3419739034" sldId="382"/>
            <ac:spMk id="2" creationId="{893CF64D-AE07-421D-3E7E-335D89B4D8D3}"/>
          </ac:spMkLst>
        </pc:spChg>
        <pc:spChg chg="mod">
          <ac:chgData name="Schaefer" userId="S::schaefer@j-arteck.org::e1b61c4d-a1b5-4ffc-91ff-e228acf860da" providerId="AD" clId="Web-{D028EA5E-9E18-789C-D4A3-FC917DF3D3EA}" dt="2022-06-13T08:53:14.789" v="317" actId="20577"/>
          <ac:spMkLst>
            <pc:docMk/>
            <pc:sldMk cId="3419739034" sldId="382"/>
            <ac:spMk id="3" creationId="{B1ABC748-DDD2-A25E-CB66-282E10B50E61}"/>
          </ac:spMkLst>
        </pc:spChg>
        <pc:spChg chg="add mod">
          <ac:chgData name="Schaefer" userId="S::schaefer@j-arteck.org::e1b61c4d-a1b5-4ffc-91ff-e228acf860da" providerId="AD" clId="Web-{D028EA5E-9E18-789C-D4A3-FC917DF3D3EA}" dt="2022-06-15T07:45:38.025" v="972" actId="20577"/>
          <ac:spMkLst>
            <pc:docMk/>
            <pc:sldMk cId="3419739034" sldId="382"/>
            <ac:spMk id="8" creationId="{ADE02F2E-BDA4-6CE4-9A3B-5C678134469C}"/>
          </ac:spMkLst>
        </pc:spChg>
      </pc:sldChg>
      <pc:sldChg chg="addSp delSp modSp modTransition modAnim">
        <pc:chgData name="Schaefer" userId="S::schaefer@j-arteck.org::e1b61c4d-a1b5-4ffc-91ff-e228acf860da" providerId="AD" clId="Web-{D028EA5E-9E18-789C-D4A3-FC917DF3D3EA}" dt="2022-06-15T07:36:52.145" v="953" actId="20577"/>
        <pc:sldMkLst>
          <pc:docMk/>
          <pc:sldMk cId="668042673" sldId="383"/>
        </pc:sldMkLst>
        <pc:spChg chg="mod">
          <ac:chgData name="Schaefer" userId="S::schaefer@j-arteck.org::e1b61c4d-a1b5-4ffc-91ff-e228acf860da" providerId="AD" clId="Web-{D028EA5E-9E18-789C-D4A3-FC917DF3D3EA}" dt="2022-06-13T08:44:22.777" v="280" actId="20577"/>
          <ac:spMkLst>
            <pc:docMk/>
            <pc:sldMk cId="668042673" sldId="383"/>
            <ac:spMk id="2" creationId="{893CF64D-AE07-421D-3E7E-335D89B4D8D3}"/>
          </ac:spMkLst>
        </pc:spChg>
        <pc:spChg chg="mod">
          <ac:chgData name="Schaefer" userId="S::schaefer@j-arteck.org::e1b61c4d-a1b5-4ffc-91ff-e228acf860da" providerId="AD" clId="Web-{D028EA5E-9E18-789C-D4A3-FC917DF3D3EA}" dt="2022-06-13T08:44:29.292" v="281" actId="20577"/>
          <ac:spMkLst>
            <pc:docMk/>
            <pc:sldMk cId="668042673" sldId="383"/>
            <ac:spMk id="3" creationId="{B1ABC748-DDD2-A25E-CB66-282E10B50E61}"/>
          </ac:spMkLst>
        </pc:spChg>
        <pc:spChg chg="mod">
          <ac:chgData name="Schaefer" userId="S::schaefer@j-arteck.org::e1b61c4d-a1b5-4ffc-91ff-e228acf860da" providerId="AD" clId="Web-{D028EA5E-9E18-789C-D4A3-FC917DF3D3EA}" dt="2022-06-15T07:36:52.145" v="953" actId="20577"/>
          <ac:spMkLst>
            <pc:docMk/>
            <pc:sldMk cId="668042673" sldId="383"/>
            <ac:spMk id="7" creationId="{C86095F7-5E37-2047-441B-A328DF8D741B}"/>
          </ac:spMkLst>
        </pc:spChg>
        <pc:picChg chg="del">
          <ac:chgData name="Schaefer" userId="S::schaefer@j-arteck.org::e1b61c4d-a1b5-4ffc-91ff-e228acf860da" providerId="AD" clId="Web-{D028EA5E-9E18-789C-D4A3-FC917DF3D3EA}" dt="2022-06-14T08:39:46.221" v="413"/>
          <ac:picMkLst>
            <pc:docMk/>
            <pc:sldMk cId="668042673" sldId="383"/>
            <ac:picMk id="5" creationId="{B21F461A-90A0-3C97-7F37-E2BC9D38156B}"/>
          </ac:picMkLst>
        </pc:picChg>
        <pc:picChg chg="add del mod ord">
          <ac:chgData name="Schaefer" userId="S::schaefer@j-arteck.org::e1b61c4d-a1b5-4ffc-91ff-e228acf860da" providerId="AD" clId="Web-{D028EA5E-9E18-789C-D4A3-FC917DF3D3EA}" dt="2022-06-14T08:41:36.989" v="425"/>
          <ac:picMkLst>
            <pc:docMk/>
            <pc:sldMk cId="668042673" sldId="383"/>
            <ac:picMk id="6" creationId="{E1383EDF-E173-8D7A-214A-8F8FB63CC627}"/>
          </ac:picMkLst>
        </pc:picChg>
        <pc:picChg chg="add ord">
          <ac:chgData name="Schaefer" userId="S::schaefer@j-arteck.org::e1b61c4d-a1b5-4ffc-91ff-e228acf860da" providerId="AD" clId="Web-{D028EA5E-9E18-789C-D4A3-FC917DF3D3EA}" dt="2022-06-14T08:41:42.271" v="427"/>
          <ac:picMkLst>
            <pc:docMk/>
            <pc:sldMk cId="668042673" sldId="383"/>
            <ac:picMk id="10" creationId="{76C70440-0765-A6DC-D20D-DED5CA52E9A5}"/>
          </ac:picMkLst>
        </pc:picChg>
      </pc:sldChg>
      <pc:sldChg chg="addSp delSp modSp modTransition">
        <pc:chgData name="Schaefer" userId="S::schaefer@j-arteck.org::e1b61c4d-a1b5-4ffc-91ff-e228acf860da" providerId="AD" clId="Web-{D028EA5E-9E18-789C-D4A3-FC917DF3D3EA}" dt="2022-06-15T07:37:36.742" v="956" actId="20577"/>
        <pc:sldMkLst>
          <pc:docMk/>
          <pc:sldMk cId="691840152" sldId="384"/>
        </pc:sldMkLst>
        <pc:spChg chg="mod">
          <ac:chgData name="Schaefer" userId="S::schaefer@j-arteck.org::e1b61c4d-a1b5-4ffc-91ff-e228acf860da" providerId="AD" clId="Web-{D028EA5E-9E18-789C-D4A3-FC917DF3D3EA}" dt="2022-06-13T08:44:47.121" v="287" actId="20577"/>
          <ac:spMkLst>
            <pc:docMk/>
            <pc:sldMk cId="691840152" sldId="384"/>
            <ac:spMk id="2" creationId="{893CF64D-AE07-421D-3E7E-335D89B4D8D3}"/>
          </ac:spMkLst>
        </pc:spChg>
        <pc:spChg chg="mod">
          <ac:chgData name="Schaefer" userId="S::schaefer@j-arteck.org::e1b61c4d-a1b5-4ffc-91ff-e228acf860da" providerId="AD" clId="Web-{D028EA5E-9E18-789C-D4A3-FC917DF3D3EA}" dt="2022-06-13T08:44:52.277" v="288" actId="20577"/>
          <ac:spMkLst>
            <pc:docMk/>
            <pc:sldMk cId="691840152" sldId="384"/>
            <ac:spMk id="3" creationId="{B1ABC748-DDD2-A25E-CB66-282E10B50E61}"/>
          </ac:spMkLst>
        </pc:spChg>
        <pc:spChg chg="mod">
          <ac:chgData name="Schaefer" userId="S::schaefer@j-arteck.org::e1b61c4d-a1b5-4ffc-91ff-e228acf860da" providerId="AD" clId="Web-{D028EA5E-9E18-789C-D4A3-FC917DF3D3EA}" dt="2022-06-15T07:37:36.742" v="956" actId="20577"/>
          <ac:spMkLst>
            <pc:docMk/>
            <pc:sldMk cId="691840152" sldId="384"/>
            <ac:spMk id="7" creationId="{C6E0CCA1-7883-494B-2841-F6768D0EF88E}"/>
          </ac:spMkLst>
        </pc:spChg>
        <pc:picChg chg="del">
          <ac:chgData name="Schaefer" userId="S::schaefer@j-arteck.org::e1b61c4d-a1b5-4ffc-91ff-e228acf860da" providerId="AD" clId="Web-{D028EA5E-9E18-789C-D4A3-FC917DF3D3EA}" dt="2022-06-14T08:40:21.113" v="416"/>
          <ac:picMkLst>
            <pc:docMk/>
            <pc:sldMk cId="691840152" sldId="384"/>
            <ac:picMk id="5" creationId="{B21F461A-90A0-3C97-7F37-E2BC9D38156B}"/>
          </ac:picMkLst>
        </pc:picChg>
        <pc:picChg chg="add del ord">
          <ac:chgData name="Schaefer" userId="S::schaefer@j-arteck.org::e1b61c4d-a1b5-4ffc-91ff-e228acf860da" providerId="AD" clId="Web-{D028EA5E-9E18-789C-D4A3-FC917DF3D3EA}" dt="2022-06-14T08:41:22.067" v="422"/>
          <ac:picMkLst>
            <pc:docMk/>
            <pc:sldMk cId="691840152" sldId="384"/>
            <ac:picMk id="9" creationId="{21862E92-843C-5815-5F07-14F9FFF1D7F1}"/>
          </ac:picMkLst>
        </pc:picChg>
        <pc:picChg chg="add ord">
          <ac:chgData name="Schaefer" userId="S::schaefer@j-arteck.org::e1b61c4d-a1b5-4ffc-91ff-e228acf860da" providerId="AD" clId="Web-{D028EA5E-9E18-789C-D4A3-FC917DF3D3EA}" dt="2022-06-14T08:41:28.723" v="424"/>
          <ac:picMkLst>
            <pc:docMk/>
            <pc:sldMk cId="691840152" sldId="384"/>
            <ac:picMk id="11" creationId="{1B114B33-7979-0DA6-AA22-641522E688FA}"/>
          </ac:picMkLst>
        </pc:picChg>
      </pc:sldChg>
      <pc:sldChg chg="addSp delSp modSp modTransition">
        <pc:chgData name="Schaefer" userId="S::schaefer@j-arteck.org::e1b61c4d-a1b5-4ffc-91ff-e228acf860da" providerId="AD" clId="Web-{D028EA5E-9E18-789C-D4A3-FC917DF3D3EA}" dt="2022-06-15T10:35:39.115" v="994" actId="20577"/>
        <pc:sldMkLst>
          <pc:docMk/>
          <pc:sldMk cId="2206885377" sldId="385"/>
        </pc:sldMkLst>
        <pc:spChg chg="mod">
          <ac:chgData name="Schaefer" userId="S::schaefer@j-arteck.org::e1b61c4d-a1b5-4ffc-91ff-e228acf860da" providerId="AD" clId="Web-{D028EA5E-9E18-789C-D4A3-FC917DF3D3EA}" dt="2022-06-13T08:54:33.494" v="327" actId="20577"/>
          <ac:spMkLst>
            <pc:docMk/>
            <pc:sldMk cId="2206885377" sldId="385"/>
            <ac:spMk id="2" creationId="{893CF64D-AE07-421D-3E7E-335D89B4D8D3}"/>
          </ac:spMkLst>
        </pc:spChg>
        <pc:spChg chg="mod">
          <ac:chgData name="Schaefer" userId="S::schaefer@j-arteck.org::e1b61c4d-a1b5-4ffc-91ff-e228acf860da" providerId="AD" clId="Web-{D028EA5E-9E18-789C-D4A3-FC917DF3D3EA}" dt="2022-06-13T08:54:36.135" v="328" actId="20577"/>
          <ac:spMkLst>
            <pc:docMk/>
            <pc:sldMk cId="2206885377" sldId="385"/>
            <ac:spMk id="3" creationId="{B1ABC748-DDD2-A25E-CB66-282E10B50E61}"/>
          </ac:spMkLst>
        </pc:spChg>
        <pc:spChg chg="mod">
          <ac:chgData name="Schaefer" userId="S::schaefer@j-arteck.org::e1b61c4d-a1b5-4ffc-91ff-e228acf860da" providerId="AD" clId="Web-{D028EA5E-9E18-789C-D4A3-FC917DF3D3EA}" dt="2022-06-14T10:11:19.843" v="725" actId="14100"/>
          <ac:spMkLst>
            <pc:docMk/>
            <pc:sldMk cId="2206885377" sldId="385"/>
            <ac:spMk id="4" creationId="{0F19031B-1778-4E4D-C0A9-A2AE9E9B69D1}"/>
          </ac:spMkLst>
        </pc:spChg>
        <pc:spChg chg="add del mod">
          <ac:chgData name="Schaefer" userId="S::schaefer@j-arteck.org::e1b61c4d-a1b5-4ffc-91ff-e228acf860da" providerId="AD" clId="Web-{D028EA5E-9E18-789C-D4A3-FC917DF3D3EA}" dt="2022-06-14T10:11:05.139" v="724"/>
          <ac:spMkLst>
            <pc:docMk/>
            <pc:sldMk cId="2206885377" sldId="385"/>
            <ac:spMk id="6" creationId="{8308BB53-5D82-77AB-48DE-924B4BCDDD71}"/>
          </ac:spMkLst>
        </pc:spChg>
        <pc:spChg chg="mod">
          <ac:chgData name="Schaefer" userId="S::schaefer@j-arteck.org::e1b61c4d-a1b5-4ffc-91ff-e228acf860da" providerId="AD" clId="Web-{D028EA5E-9E18-789C-D4A3-FC917DF3D3EA}" dt="2022-06-15T10:35:39.115" v="994" actId="20577"/>
          <ac:spMkLst>
            <pc:docMk/>
            <pc:sldMk cId="2206885377" sldId="385"/>
            <ac:spMk id="7" creationId="{8D5E9ED3-42B3-76C5-0675-BD8E57B86DB0}"/>
          </ac:spMkLst>
        </pc:spChg>
        <pc:picChg chg="mod">
          <ac:chgData name="Schaefer" userId="S::schaefer@j-arteck.org::e1b61c4d-a1b5-4ffc-91ff-e228acf860da" providerId="AD" clId="Web-{D028EA5E-9E18-789C-D4A3-FC917DF3D3EA}" dt="2022-06-14T10:11:38.343" v="727" actId="1076"/>
          <ac:picMkLst>
            <pc:docMk/>
            <pc:sldMk cId="2206885377" sldId="385"/>
            <ac:picMk id="5" creationId="{B21F461A-90A0-3C97-7F37-E2BC9D38156B}"/>
          </ac:picMkLst>
        </pc:picChg>
      </pc:sldChg>
      <pc:sldChg chg="addSp delSp modSp modTransition delAnim modNotes">
        <pc:chgData name="Schaefer" userId="S::schaefer@j-arteck.org::e1b61c4d-a1b5-4ffc-91ff-e228acf860da" providerId="AD" clId="Web-{D028EA5E-9E18-789C-D4A3-FC917DF3D3EA}" dt="2022-06-15T10:37:31.743" v="1003"/>
        <pc:sldMkLst>
          <pc:docMk/>
          <pc:sldMk cId="414634712" sldId="386"/>
        </pc:sldMkLst>
        <pc:spChg chg="mod">
          <ac:chgData name="Schaefer" userId="S::schaefer@j-arteck.org::e1b61c4d-a1b5-4ffc-91ff-e228acf860da" providerId="AD" clId="Web-{D028EA5E-9E18-789C-D4A3-FC917DF3D3EA}" dt="2022-06-13T08:55:14.917" v="339" actId="20577"/>
          <ac:spMkLst>
            <pc:docMk/>
            <pc:sldMk cId="414634712" sldId="386"/>
            <ac:spMk id="2" creationId="{893CF64D-AE07-421D-3E7E-335D89B4D8D3}"/>
          </ac:spMkLst>
        </pc:spChg>
        <pc:spChg chg="mod">
          <ac:chgData name="Schaefer" userId="S::schaefer@j-arteck.org::e1b61c4d-a1b5-4ffc-91ff-e228acf860da" providerId="AD" clId="Web-{D028EA5E-9E18-789C-D4A3-FC917DF3D3EA}" dt="2022-06-13T08:55:21.120" v="340" actId="20577"/>
          <ac:spMkLst>
            <pc:docMk/>
            <pc:sldMk cId="414634712" sldId="386"/>
            <ac:spMk id="3" creationId="{B1ABC748-DDD2-A25E-CB66-282E10B50E61}"/>
          </ac:spMkLst>
        </pc:spChg>
        <pc:spChg chg="mod">
          <ac:chgData name="Schaefer" userId="S::schaefer@j-arteck.org::e1b61c4d-a1b5-4ffc-91ff-e228acf860da" providerId="AD" clId="Web-{D028EA5E-9E18-789C-D4A3-FC917DF3D3EA}" dt="2022-06-14T10:58:38.857" v="822" actId="20577"/>
          <ac:spMkLst>
            <pc:docMk/>
            <pc:sldMk cId="414634712" sldId="386"/>
            <ac:spMk id="4" creationId="{0F19031B-1778-4E4D-C0A9-A2AE9E9B69D1}"/>
          </ac:spMkLst>
        </pc:spChg>
        <pc:spChg chg="add mod">
          <ac:chgData name="Schaefer" userId="S::schaefer@j-arteck.org::e1b61c4d-a1b5-4ffc-91ff-e228acf860da" providerId="AD" clId="Web-{D028EA5E-9E18-789C-D4A3-FC917DF3D3EA}" dt="2022-06-15T10:37:20.758" v="1001" actId="20577"/>
          <ac:spMkLst>
            <pc:docMk/>
            <pc:sldMk cId="414634712" sldId="386"/>
            <ac:spMk id="6" creationId="{0119712C-1D6A-CD7F-44D3-C5C063590AC3}"/>
          </ac:spMkLst>
        </pc:spChg>
        <pc:spChg chg="del mod">
          <ac:chgData name="Schaefer" userId="S::schaefer@j-arteck.org::e1b61c4d-a1b5-4ffc-91ff-e228acf860da" providerId="AD" clId="Web-{D028EA5E-9E18-789C-D4A3-FC917DF3D3EA}" dt="2022-06-15T10:37:31.743" v="1003"/>
          <ac:spMkLst>
            <pc:docMk/>
            <pc:sldMk cId="414634712" sldId="386"/>
            <ac:spMk id="7" creationId="{2F888323-5451-CB3B-2628-1B8CA68A6090}"/>
          </ac:spMkLst>
        </pc:spChg>
        <pc:picChg chg="del mod">
          <ac:chgData name="Schaefer" userId="S::schaefer@j-arteck.org::e1b61c4d-a1b5-4ffc-91ff-e228acf860da" providerId="AD" clId="Web-{D028EA5E-9E18-789C-D4A3-FC917DF3D3EA}" dt="2022-06-14T10:58:41.107" v="823"/>
          <ac:picMkLst>
            <pc:docMk/>
            <pc:sldMk cId="414634712" sldId="386"/>
            <ac:picMk id="6" creationId="{63D52871-7C50-B549-A75F-9E5A807C0FE6}"/>
          </ac:picMkLst>
        </pc:picChg>
      </pc:sldChg>
      <pc:sldChg chg="addSp delSp modSp mod modTransition modClrScheme addAnim delAnim modAnim chgLayout">
        <pc:chgData name="Schaefer" userId="S::schaefer@j-arteck.org::e1b61c4d-a1b5-4ffc-91ff-e228acf860da" providerId="AD" clId="Web-{D028EA5E-9E18-789C-D4A3-FC917DF3D3EA}" dt="2022-06-14T11:52:36.950" v="881" actId="20577"/>
        <pc:sldMkLst>
          <pc:docMk/>
          <pc:sldMk cId="481531694" sldId="387"/>
        </pc:sldMkLst>
        <pc:spChg chg="mod">
          <ac:chgData name="Schaefer" userId="S::schaefer@j-arteck.org::e1b61c4d-a1b5-4ffc-91ff-e228acf860da" providerId="AD" clId="Web-{D028EA5E-9E18-789C-D4A3-FC917DF3D3EA}" dt="2022-06-14T11:52:36.950" v="881" actId="20577"/>
          <ac:spMkLst>
            <pc:docMk/>
            <pc:sldMk cId="481531694" sldId="387"/>
            <ac:spMk id="2" creationId="{ED797422-4387-FA36-C20F-856FE1F58AB9}"/>
          </ac:spMkLst>
        </pc:spChg>
        <pc:spChg chg="add del mod ord">
          <ac:chgData name="Schaefer" userId="S::schaefer@j-arteck.org::e1b61c4d-a1b5-4ffc-91ff-e228acf860da" providerId="AD" clId="Web-{D028EA5E-9E18-789C-D4A3-FC917DF3D3EA}" dt="2022-06-09T11:46:14.602" v="10" actId="20577"/>
          <ac:spMkLst>
            <pc:docMk/>
            <pc:sldMk cId="481531694" sldId="387"/>
            <ac:spMk id="3" creationId="{05F9FD3F-6D49-BC00-66DA-DA57538A58A7}"/>
          </ac:spMkLst>
        </pc:spChg>
        <pc:spChg chg="add del mod ord">
          <ac:chgData name="Schaefer" userId="S::schaefer@j-arteck.org::e1b61c4d-a1b5-4ffc-91ff-e228acf860da" providerId="AD" clId="Web-{D028EA5E-9E18-789C-D4A3-FC917DF3D3EA}" dt="2022-06-09T11:46:49.776" v="11"/>
          <ac:spMkLst>
            <pc:docMk/>
            <pc:sldMk cId="481531694" sldId="387"/>
            <ac:spMk id="4" creationId="{3C11FA02-FB4D-4351-DD2C-005ECBF3F0BD}"/>
          </ac:spMkLst>
        </pc:spChg>
        <pc:picChg chg="add del mod ord">
          <ac:chgData name="Schaefer" userId="S::schaefer@j-arteck.org::e1b61c4d-a1b5-4ffc-91ff-e228acf860da" providerId="AD" clId="Web-{D028EA5E-9E18-789C-D4A3-FC917DF3D3EA}" dt="2022-06-14T11:44:57.132" v="827"/>
          <ac:picMkLst>
            <pc:docMk/>
            <pc:sldMk cId="481531694" sldId="387"/>
            <ac:picMk id="4" creationId="{97C267A3-3C60-E9D7-0ACE-9B151B021652}"/>
          </ac:picMkLst>
        </pc:picChg>
        <pc:picChg chg="add mod ord">
          <ac:chgData name="Schaefer" userId="S::schaefer@j-arteck.org::e1b61c4d-a1b5-4ffc-91ff-e228acf860da" providerId="AD" clId="Web-{D028EA5E-9E18-789C-D4A3-FC917DF3D3EA}" dt="2022-06-09T11:57:24.519" v="50" actId="1076"/>
          <ac:picMkLst>
            <pc:docMk/>
            <pc:sldMk cId="481531694" sldId="387"/>
            <ac:picMk id="5" creationId="{0ACD29A5-FEC8-083D-53CB-20ED69D29DA0}"/>
          </ac:picMkLst>
        </pc:picChg>
      </pc:sldChg>
      <pc:sldChg chg="addSp delSp modSp modTransition">
        <pc:chgData name="Schaefer" userId="S::schaefer@j-arteck.org::e1b61c4d-a1b5-4ffc-91ff-e228acf860da" providerId="AD" clId="Web-{D028EA5E-9E18-789C-D4A3-FC917DF3D3EA}" dt="2022-06-15T07:43:28.531" v="969" actId="20577"/>
        <pc:sldMkLst>
          <pc:docMk/>
          <pc:sldMk cId="833220408" sldId="388"/>
        </pc:sldMkLst>
        <pc:spChg chg="mod">
          <ac:chgData name="Schaefer" userId="S::schaefer@j-arteck.org::e1b61c4d-a1b5-4ffc-91ff-e228acf860da" providerId="AD" clId="Web-{D028EA5E-9E18-789C-D4A3-FC917DF3D3EA}" dt="2022-06-14T08:42:52.975" v="441" actId="20577"/>
          <ac:spMkLst>
            <pc:docMk/>
            <pc:sldMk cId="833220408" sldId="388"/>
            <ac:spMk id="2" creationId="{893CF64D-AE07-421D-3E7E-335D89B4D8D3}"/>
          </ac:spMkLst>
        </pc:spChg>
        <pc:spChg chg="mod">
          <ac:chgData name="Schaefer" userId="S::schaefer@j-arteck.org::e1b61c4d-a1b5-4ffc-91ff-e228acf860da" providerId="AD" clId="Web-{D028EA5E-9E18-789C-D4A3-FC917DF3D3EA}" dt="2022-06-13T08:46:00.732" v="306" actId="20577"/>
          <ac:spMkLst>
            <pc:docMk/>
            <pc:sldMk cId="833220408" sldId="388"/>
            <ac:spMk id="3" creationId="{B1ABC748-DDD2-A25E-CB66-282E10B50E61}"/>
          </ac:spMkLst>
        </pc:spChg>
        <pc:spChg chg="mod">
          <ac:chgData name="Schaefer" userId="S::schaefer@j-arteck.org::e1b61c4d-a1b5-4ffc-91ff-e228acf860da" providerId="AD" clId="Web-{D028EA5E-9E18-789C-D4A3-FC917DF3D3EA}" dt="2022-06-14T09:11:35.680" v="533" actId="20577"/>
          <ac:spMkLst>
            <pc:docMk/>
            <pc:sldMk cId="833220408" sldId="388"/>
            <ac:spMk id="6" creationId="{FECF6C09-238C-8D98-DF01-C6784531C9C7}"/>
          </ac:spMkLst>
        </pc:spChg>
        <pc:spChg chg="mod">
          <ac:chgData name="Schaefer" userId="S::schaefer@j-arteck.org::e1b61c4d-a1b5-4ffc-91ff-e228acf860da" providerId="AD" clId="Web-{D028EA5E-9E18-789C-D4A3-FC917DF3D3EA}" dt="2022-06-15T07:43:28.531" v="969" actId="20577"/>
          <ac:spMkLst>
            <pc:docMk/>
            <pc:sldMk cId="833220408" sldId="388"/>
            <ac:spMk id="7" creationId="{C6E0CCA1-7883-494B-2841-F6768D0EF88E}"/>
          </ac:spMkLst>
        </pc:spChg>
        <pc:picChg chg="del">
          <ac:chgData name="Schaefer" userId="S::schaefer@j-arteck.org::e1b61c4d-a1b5-4ffc-91ff-e228acf860da" providerId="AD" clId="Web-{D028EA5E-9E18-789C-D4A3-FC917DF3D3EA}" dt="2022-06-14T08:40:30.207" v="417"/>
          <ac:picMkLst>
            <pc:docMk/>
            <pc:sldMk cId="833220408" sldId="388"/>
            <ac:picMk id="5" creationId="{B21F461A-90A0-3C97-7F37-E2BC9D38156B}"/>
          </ac:picMkLst>
        </pc:picChg>
        <pc:picChg chg="add mod ord">
          <ac:chgData name="Schaefer" userId="S::schaefer@j-arteck.org::e1b61c4d-a1b5-4ffc-91ff-e228acf860da" providerId="AD" clId="Web-{D028EA5E-9E18-789C-D4A3-FC917DF3D3EA}" dt="2022-06-14T08:41:07.473" v="421" actId="1076"/>
          <ac:picMkLst>
            <pc:docMk/>
            <pc:sldMk cId="833220408" sldId="388"/>
            <ac:picMk id="9" creationId="{1803C9B4-4A9A-E729-D668-B69BEA3BB9B0}"/>
          </ac:picMkLst>
        </pc:picChg>
      </pc:sldChg>
      <pc:sldChg chg="modSp add replId modTransition">
        <pc:chgData name="Schaefer" userId="S::schaefer@j-arteck.org::e1b61c4d-a1b5-4ffc-91ff-e228acf860da" providerId="AD" clId="Web-{D028EA5E-9E18-789C-D4A3-FC917DF3D3EA}" dt="2022-06-15T07:43:06.812" v="967" actId="20577"/>
        <pc:sldMkLst>
          <pc:docMk/>
          <pc:sldMk cId="4073741244" sldId="389"/>
        </pc:sldMkLst>
        <pc:spChg chg="mod">
          <ac:chgData name="Schaefer" userId="S::schaefer@j-arteck.org::e1b61c4d-a1b5-4ffc-91ff-e228acf860da" providerId="AD" clId="Web-{D028EA5E-9E18-789C-D4A3-FC917DF3D3EA}" dt="2022-06-14T08:42:41.959" v="432" actId="20577"/>
          <ac:spMkLst>
            <pc:docMk/>
            <pc:sldMk cId="4073741244" sldId="389"/>
            <ac:spMk id="2" creationId="{893CF64D-AE07-421D-3E7E-335D89B4D8D3}"/>
          </ac:spMkLst>
        </pc:spChg>
        <pc:spChg chg="mod">
          <ac:chgData name="Schaefer" userId="S::schaefer@j-arteck.org::e1b61c4d-a1b5-4ffc-91ff-e228acf860da" providerId="AD" clId="Web-{D028EA5E-9E18-789C-D4A3-FC917DF3D3EA}" dt="2022-06-14T08:58:17.290" v="483" actId="20577"/>
          <ac:spMkLst>
            <pc:docMk/>
            <pc:sldMk cId="4073741244" sldId="389"/>
            <ac:spMk id="6" creationId="{FECF6C09-238C-8D98-DF01-C6784531C9C7}"/>
          </ac:spMkLst>
        </pc:spChg>
        <pc:spChg chg="mod">
          <ac:chgData name="Schaefer" userId="S::schaefer@j-arteck.org::e1b61c4d-a1b5-4ffc-91ff-e228acf860da" providerId="AD" clId="Web-{D028EA5E-9E18-789C-D4A3-FC917DF3D3EA}" dt="2022-06-15T07:43:06.812" v="967" actId="20577"/>
          <ac:spMkLst>
            <pc:docMk/>
            <pc:sldMk cId="4073741244" sldId="389"/>
            <ac:spMk id="7" creationId="{C6E0CCA1-7883-494B-2841-F6768D0EF88E}"/>
          </ac:spMkLst>
        </pc:spChg>
      </pc:sldChg>
      <pc:sldChg chg="modSp add replId modTransition">
        <pc:chgData name="Schaefer" userId="S::schaefer@j-arteck.org::e1b61c4d-a1b5-4ffc-91ff-e228acf860da" providerId="AD" clId="Web-{D028EA5E-9E18-789C-D4A3-FC917DF3D3EA}" dt="2022-06-15T07:43:39.504" v="970" actId="20577"/>
        <pc:sldMkLst>
          <pc:docMk/>
          <pc:sldMk cId="2701998769" sldId="390"/>
        </pc:sldMkLst>
        <pc:spChg chg="mod">
          <ac:chgData name="Schaefer" userId="S::schaefer@j-arteck.org::e1b61c4d-a1b5-4ffc-91ff-e228acf860da" providerId="AD" clId="Web-{D028EA5E-9E18-789C-D4A3-FC917DF3D3EA}" dt="2022-06-14T08:43:13.022" v="449" actId="20577"/>
          <ac:spMkLst>
            <pc:docMk/>
            <pc:sldMk cId="2701998769" sldId="390"/>
            <ac:spMk id="2" creationId="{893CF64D-AE07-421D-3E7E-335D89B4D8D3}"/>
          </ac:spMkLst>
        </pc:spChg>
        <pc:spChg chg="mod">
          <ac:chgData name="Schaefer" userId="S::schaefer@j-arteck.org::e1b61c4d-a1b5-4ffc-91ff-e228acf860da" providerId="AD" clId="Web-{D028EA5E-9E18-789C-D4A3-FC917DF3D3EA}" dt="2022-06-14T09:42:03.981" v="633" actId="20577"/>
          <ac:spMkLst>
            <pc:docMk/>
            <pc:sldMk cId="2701998769" sldId="390"/>
            <ac:spMk id="6" creationId="{FECF6C09-238C-8D98-DF01-C6784531C9C7}"/>
          </ac:spMkLst>
        </pc:spChg>
        <pc:spChg chg="mod">
          <ac:chgData name="Schaefer" userId="S::schaefer@j-arteck.org::e1b61c4d-a1b5-4ffc-91ff-e228acf860da" providerId="AD" clId="Web-{D028EA5E-9E18-789C-D4A3-FC917DF3D3EA}" dt="2022-06-15T07:43:39.504" v="970" actId="20577"/>
          <ac:spMkLst>
            <pc:docMk/>
            <pc:sldMk cId="2701998769" sldId="390"/>
            <ac:spMk id="7" creationId="{C6E0CCA1-7883-494B-2841-F6768D0EF88E}"/>
          </ac:spMkLst>
        </pc:spChg>
      </pc:sldChg>
      <pc:sldChg chg="modSp add replId modTransition">
        <pc:chgData name="Schaefer" userId="S::schaefer@j-arteck.org::e1b61c4d-a1b5-4ffc-91ff-e228acf860da" providerId="AD" clId="Web-{D028EA5E-9E18-789C-D4A3-FC917DF3D3EA}" dt="2022-06-15T07:43:18.109" v="968" actId="20577"/>
        <pc:sldMkLst>
          <pc:docMk/>
          <pc:sldMk cId="2409293887" sldId="391"/>
        </pc:sldMkLst>
        <pc:spChg chg="mod">
          <ac:chgData name="Schaefer" userId="S::schaefer@j-arteck.org::e1b61c4d-a1b5-4ffc-91ff-e228acf860da" providerId="AD" clId="Web-{D028EA5E-9E18-789C-D4A3-FC917DF3D3EA}" dt="2022-06-14T09:03:14.108" v="495" actId="20577"/>
          <ac:spMkLst>
            <pc:docMk/>
            <pc:sldMk cId="2409293887" sldId="391"/>
            <ac:spMk id="6" creationId="{FECF6C09-238C-8D98-DF01-C6784531C9C7}"/>
          </ac:spMkLst>
        </pc:spChg>
        <pc:spChg chg="mod">
          <ac:chgData name="Schaefer" userId="S::schaefer@j-arteck.org::e1b61c4d-a1b5-4ffc-91ff-e228acf860da" providerId="AD" clId="Web-{D028EA5E-9E18-789C-D4A3-FC917DF3D3EA}" dt="2022-06-15T07:43:18.109" v="968" actId="20577"/>
          <ac:spMkLst>
            <pc:docMk/>
            <pc:sldMk cId="2409293887" sldId="391"/>
            <ac:spMk id="7" creationId="{C6E0CCA1-7883-494B-2841-F6768D0EF88E}"/>
          </ac:spMkLst>
        </pc:spChg>
      </pc:sldChg>
      <pc:sldChg chg="addSp delSp modSp add replId modTransition addAnim">
        <pc:chgData name="Schaefer" userId="S::schaefer@j-arteck.org::e1b61c4d-a1b5-4ffc-91ff-e228acf860da" providerId="AD" clId="Web-{D028EA5E-9E18-789C-D4A3-FC917DF3D3EA}" dt="2022-06-15T07:45:53.104" v="974" actId="20577"/>
        <pc:sldMkLst>
          <pc:docMk/>
          <pc:sldMk cId="3934130481" sldId="392"/>
        </pc:sldMkLst>
        <pc:spChg chg="add mod">
          <ac:chgData name="Schaefer" userId="S::schaefer@j-arteck.org::e1b61c4d-a1b5-4ffc-91ff-e228acf860da" providerId="AD" clId="Web-{D028EA5E-9E18-789C-D4A3-FC917DF3D3EA}" dt="2022-06-15T07:45:53.104" v="974" actId="20577"/>
          <ac:spMkLst>
            <pc:docMk/>
            <pc:sldMk cId="3934130481" sldId="392"/>
            <ac:spMk id="7" creationId="{D7D9ADC7-1D30-9EB5-99D5-EC5D733452A7}"/>
          </ac:spMkLst>
        </pc:spChg>
        <pc:spChg chg="add mod">
          <ac:chgData name="Schaefer" userId="S::schaefer@j-arteck.org::e1b61c4d-a1b5-4ffc-91ff-e228acf860da" providerId="AD" clId="Web-{D028EA5E-9E18-789C-D4A3-FC917DF3D3EA}" dt="2022-06-14T10:23:48.451" v="782" actId="20577"/>
          <ac:spMkLst>
            <pc:docMk/>
            <pc:sldMk cId="3934130481" sldId="392"/>
            <ac:spMk id="14" creationId="{05E13EC6-A336-FAF3-281E-7C9E1038F41B}"/>
          </ac:spMkLst>
        </pc:spChg>
        <pc:picChg chg="del">
          <ac:chgData name="Schaefer" userId="S::schaefer@j-arteck.org::e1b61c4d-a1b5-4ffc-91ff-e228acf860da" providerId="AD" clId="Web-{D028EA5E-9E18-789C-D4A3-FC917DF3D3EA}" dt="2022-06-14T09:41:20.933" v="629"/>
          <ac:picMkLst>
            <pc:docMk/>
            <pc:sldMk cId="3934130481" sldId="392"/>
            <ac:picMk id="6" creationId="{9BAF9F78-7C8B-04F5-55DE-F3EE539D2553}"/>
          </ac:picMkLst>
        </pc:picChg>
        <pc:picChg chg="add del">
          <ac:chgData name="Schaefer" userId="S::schaefer@j-arteck.org::e1b61c4d-a1b5-4ffc-91ff-e228acf860da" providerId="AD" clId="Web-{D028EA5E-9E18-789C-D4A3-FC917DF3D3EA}" dt="2022-06-14T09:42:08.215" v="635"/>
          <ac:picMkLst>
            <pc:docMk/>
            <pc:sldMk cId="3934130481" sldId="392"/>
            <ac:picMk id="8" creationId="{C0C5019D-49E3-F92A-9FB9-CD45F0AE9AFD}"/>
          </ac:picMkLst>
        </pc:picChg>
        <pc:picChg chg="add del">
          <ac:chgData name="Schaefer" userId="S::schaefer@j-arteck.org::e1b61c4d-a1b5-4ffc-91ff-e228acf860da" providerId="AD" clId="Web-{D028EA5E-9E18-789C-D4A3-FC917DF3D3EA}" dt="2022-06-14T09:42:22.950" v="637"/>
          <ac:picMkLst>
            <pc:docMk/>
            <pc:sldMk cId="3934130481" sldId="392"/>
            <ac:picMk id="10" creationId="{56E33E0E-F8B1-E3D3-31FE-3D0982E4FE97}"/>
          </ac:picMkLst>
        </pc:picChg>
        <pc:picChg chg="add del">
          <ac:chgData name="Schaefer" userId="S::schaefer@j-arteck.org::e1b61c4d-a1b5-4ffc-91ff-e228acf860da" providerId="AD" clId="Web-{D028EA5E-9E18-789C-D4A3-FC917DF3D3EA}" dt="2022-06-14T09:42:41.919" v="639"/>
          <ac:picMkLst>
            <pc:docMk/>
            <pc:sldMk cId="3934130481" sldId="392"/>
            <ac:picMk id="12" creationId="{5293F5BB-9E3E-066C-D4DE-CD0A6F1E3D42}"/>
          </ac:picMkLst>
        </pc:picChg>
      </pc:sldChg>
      <pc:sldChg chg="addSp modSp add replId modTransition">
        <pc:chgData name="Schaefer" userId="S::schaefer@j-arteck.org::e1b61c4d-a1b5-4ffc-91ff-e228acf860da" providerId="AD" clId="Web-{D028EA5E-9E18-789C-D4A3-FC917DF3D3EA}" dt="2022-06-15T07:46:05.527" v="976" actId="20577"/>
        <pc:sldMkLst>
          <pc:docMk/>
          <pc:sldMk cId="2769080538" sldId="393"/>
        </pc:sldMkLst>
        <pc:spChg chg="add mod">
          <ac:chgData name="Schaefer" userId="S::schaefer@j-arteck.org::e1b61c4d-a1b5-4ffc-91ff-e228acf860da" providerId="AD" clId="Web-{D028EA5E-9E18-789C-D4A3-FC917DF3D3EA}" dt="2022-06-15T07:46:05.527" v="976" actId="20577"/>
          <ac:spMkLst>
            <pc:docMk/>
            <pc:sldMk cId="2769080538" sldId="393"/>
            <ac:spMk id="7" creationId="{D557FC1E-0D45-975C-01B2-C057A8D3A135}"/>
          </ac:spMkLst>
        </pc:spChg>
        <pc:spChg chg="mod">
          <ac:chgData name="Schaefer" userId="S::schaefer@j-arteck.org::e1b61c4d-a1b5-4ffc-91ff-e228acf860da" providerId="AD" clId="Web-{D028EA5E-9E18-789C-D4A3-FC917DF3D3EA}" dt="2022-06-14T09:56:19.685" v="716" actId="20577"/>
          <ac:spMkLst>
            <pc:docMk/>
            <pc:sldMk cId="2769080538" sldId="393"/>
            <ac:spMk id="14" creationId="{05E13EC6-A336-FAF3-281E-7C9E1038F41B}"/>
          </ac:spMkLst>
        </pc:spChg>
      </pc:sldChg>
      <pc:sldChg chg="addSp delSp modSp add replId modNotes">
        <pc:chgData name="Schaefer" userId="S::schaefer@j-arteck.org::e1b61c4d-a1b5-4ffc-91ff-e228acf860da" providerId="AD" clId="Web-{D028EA5E-9E18-789C-D4A3-FC917DF3D3EA}" dt="2022-06-15T10:56:05.924" v="1021"/>
        <pc:sldMkLst>
          <pc:docMk/>
          <pc:sldMk cId="2206739677" sldId="394"/>
        </pc:sldMkLst>
        <pc:spChg chg="mod">
          <ac:chgData name="Schaefer" userId="S::schaefer@j-arteck.org::e1b61c4d-a1b5-4ffc-91ff-e228acf860da" providerId="AD" clId="Web-{D028EA5E-9E18-789C-D4A3-FC917DF3D3EA}" dt="2022-06-14T10:27:35.783" v="811" actId="20577"/>
          <ac:spMkLst>
            <pc:docMk/>
            <pc:sldMk cId="2206739677" sldId="394"/>
            <ac:spMk id="2" creationId="{893CF64D-AE07-421D-3E7E-335D89B4D8D3}"/>
          </ac:spMkLst>
        </pc:spChg>
        <pc:spChg chg="del mod">
          <ac:chgData name="Schaefer" userId="S::schaefer@j-arteck.org::e1b61c4d-a1b5-4ffc-91ff-e228acf860da" providerId="AD" clId="Web-{D028EA5E-9E18-789C-D4A3-FC917DF3D3EA}" dt="2022-06-15T10:37:53.087" v="1006"/>
          <ac:spMkLst>
            <pc:docMk/>
            <pc:sldMk cId="2206739677" sldId="394"/>
            <ac:spMk id="7" creationId="{2F888323-5451-CB3B-2628-1B8CA68A6090}"/>
          </ac:spMkLst>
        </pc:spChg>
        <pc:spChg chg="add mod">
          <ac:chgData name="Schaefer" userId="S::schaefer@j-arteck.org::e1b61c4d-a1b5-4ffc-91ff-e228acf860da" providerId="AD" clId="Web-{D028EA5E-9E18-789C-D4A3-FC917DF3D3EA}" dt="2022-06-15T10:38:06.290" v="1007" actId="20577"/>
          <ac:spMkLst>
            <pc:docMk/>
            <pc:sldMk cId="2206739677" sldId="394"/>
            <ac:spMk id="8" creationId="{2474198A-5F59-1C90-C5FF-2C995C6647DC}"/>
          </ac:spMkLst>
        </pc:spChg>
      </pc:sldChg>
    </pc:docChg>
  </pc:docChgLst>
  <pc:docChgLst>
    <pc:chgData name="Schaefer" userId="S::schaefer@j-arteck.org::e1b61c4d-a1b5-4ffc-91ff-e228acf860da" providerId="AD" clId="Web-{1B81C032-91F3-D900-106C-2EA76DDB0DDF}"/>
    <pc:docChg chg="addSld modSld">
      <pc:chgData name="Schaefer" userId="S::schaefer@j-arteck.org::e1b61c4d-a1b5-4ffc-91ff-e228acf860da" providerId="AD" clId="Web-{1B81C032-91F3-D900-106C-2EA76DDB0DDF}" dt="2022-06-02T11:48:31.361" v="100"/>
      <pc:docMkLst>
        <pc:docMk/>
      </pc:docMkLst>
      <pc:sldChg chg="addAnim modAnim">
        <pc:chgData name="Schaefer" userId="S::schaefer@j-arteck.org::e1b61c4d-a1b5-4ffc-91ff-e228acf860da" providerId="AD" clId="Web-{1B81C032-91F3-D900-106C-2EA76DDB0DDF}" dt="2022-06-02T11:37:29.948" v="18"/>
        <pc:sldMkLst>
          <pc:docMk/>
          <pc:sldMk cId="1818935404" sldId="357"/>
        </pc:sldMkLst>
      </pc:sldChg>
      <pc:sldChg chg="addAnim modAnim">
        <pc:chgData name="Schaefer" userId="S::schaefer@j-arteck.org::e1b61c4d-a1b5-4ffc-91ff-e228acf860da" providerId="AD" clId="Web-{1B81C032-91F3-D900-106C-2EA76DDB0DDF}" dt="2022-06-02T11:48:31.361" v="100"/>
        <pc:sldMkLst>
          <pc:docMk/>
          <pc:sldMk cId="2436093732" sldId="358"/>
        </pc:sldMkLst>
      </pc:sldChg>
      <pc:sldChg chg="modTransition addAnim modAnim">
        <pc:chgData name="Schaefer" userId="S::schaefer@j-arteck.org::e1b61c4d-a1b5-4ffc-91ff-e228acf860da" providerId="AD" clId="Web-{1B81C032-91F3-D900-106C-2EA76DDB0DDF}" dt="2022-06-02T11:39:40.312" v="26"/>
        <pc:sldMkLst>
          <pc:docMk/>
          <pc:sldMk cId="854315452" sldId="362"/>
        </pc:sldMkLst>
      </pc:sldChg>
      <pc:sldChg chg="addSp modSp new addAnim modAnim">
        <pc:chgData name="Schaefer" userId="S::schaefer@j-arteck.org::e1b61c4d-a1b5-4ffc-91ff-e228acf860da" providerId="AD" clId="Web-{1B81C032-91F3-D900-106C-2EA76DDB0DDF}" dt="2022-06-02T11:46:19.778" v="95"/>
        <pc:sldMkLst>
          <pc:docMk/>
          <pc:sldMk cId="481531694" sldId="387"/>
        </pc:sldMkLst>
        <pc:spChg chg="add mod">
          <ac:chgData name="Schaefer" userId="S::schaefer@j-arteck.org::e1b61c4d-a1b5-4ffc-91ff-e228acf860da" providerId="AD" clId="Web-{1B81C032-91F3-D900-106C-2EA76DDB0DDF}" dt="2022-06-02T11:45:42.527" v="92" actId="14100"/>
          <ac:spMkLst>
            <pc:docMk/>
            <pc:sldMk cId="481531694" sldId="387"/>
            <ac:spMk id="2" creationId="{ED797422-4387-FA36-C20F-856FE1F58A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92E82C-4F05-49AC-A64F-0440FD0ED1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x-none"/>
          </a:p>
        </p:txBody>
      </p:sp>
      <p:sp>
        <p:nvSpPr>
          <p:cNvPr id="3" name="Date Placeholder 2">
            <a:extLst>
              <a:ext uri="{FF2B5EF4-FFF2-40B4-BE49-F238E27FC236}">
                <a16:creationId xmlns:a16="http://schemas.microsoft.com/office/drawing/2014/main" id="{81BA7545-9A9C-4ECB-A270-F360CF94ED5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2CDF866-EE2B-4CF5-ADED-6E1FE801F775}" type="datetimeFigureOut">
              <a:rPr lang="ru-RU"/>
              <a:pPr>
                <a:defRPr/>
              </a:pPr>
              <a:t>06.10.2022</a:t>
            </a:fld>
            <a:endParaRPr lang="x-none"/>
          </a:p>
        </p:txBody>
      </p:sp>
      <p:sp>
        <p:nvSpPr>
          <p:cNvPr id="4" name="Slide Image Placeholder 3">
            <a:extLst>
              <a:ext uri="{FF2B5EF4-FFF2-40B4-BE49-F238E27FC236}">
                <a16:creationId xmlns:a16="http://schemas.microsoft.com/office/drawing/2014/main" id="{08EC1E04-D90E-4D9B-BBDD-52D6D040D40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Notes Placeholder 4">
            <a:extLst>
              <a:ext uri="{FF2B5EF4-FFF2-40B4-BE49-F238E27FC236}">
                <a16:creationId xmlns:a16="http://schemas.microsoft.com/office/drawing/2014/main" id="{5C319451-A6D3-49EE-9850-7C5ABA12AC5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x-none" noProof="0"/>
          </a:p>
        </p:txBody>
      </p:sp>
      <p:sp>
        <p:nvSpPr>
          <p:cNvPr id="6" name="Footer Placeholder 5">
            <a:extLst>
              <a:ext uri="{FF2B5EF4-FFF2-40B4-BE49-F238E27FC236}">
                <a16:creationId xmlns:a16="http://schemas.microsoft.com/office/drawing/2014/main" id="{3F98740D-2DF6-45A8-96BF-FE671B7BA4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x-none"/>
          </a:p>
        </p:txBody>
      </p:sp>
      <p:sp>
        <p:nvSpPr>
          <p:cNvPr id="7" name="Slide Number Placeholder 6">
            <a:extLst>
              <a:ext uri="{FF2B5EF4-FFF2-40B4-BE49-F238E27FC236}">
                <a16:creationId xmlns:a16="http://schemas.microsoft.com/office/drawing/2014/main" id="{0596E1B3-DFA2-43FF-AC95-9A92ADB36E0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EEAA836-CE2A-4774-A5AB-020843D048F8}" type="slidenum">
              <a:rPr lang="LID4096" altLang="LID4096"/>
              <a:pPr/>
              <a:t>‹#›</a:t>
            </a:fld>
            <a:endParaRPr lang="LID4096" altLang="LID4096"/>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spcBef>
                <a:spcPts val="0"/>
              </a:spcBef>
              <a:spcAft>
                <a:spcPts val="0"/>
              </a:spcAft>
              <a:buFont typeface="Arial"/>
              <a:buChar char="•"/>
            </a:pPr>
            <a:r>
              <a:rPr lang="en-US"/>
              <a:t>Ergebnisse: 15d, 17d, 42d, 5d, 64d, 63d</a:t>
            </a:r>
            <a:endParaRPr lang="de-DE"/>
          </a:p>
          <a:p>
            <a:pPr marL="285750" indent="-285750">
              <a:spcBef>
                <a:spcPts val="0"/>
              </a:spcBef>
              <a:spcAft>
                <a:spcPts val="0"/>
              </a:spcAft>
              <a:buFont typeface="Arial"/>
              <a:buChar char="•"/>
            </a:pPr>
            <a:r>
              <a:rPr lang="en-US"/>
              <a:t>Ergebnisse: 1101b, 1111111b, 10000000b, 10000000000b, 11111100000b</a:t>
            </a:r>
            <a:endParaRPr lang="de-DE"/>
          </a:p>
          <a:p>
            <a:endParaRPr lang="en-US">
              <a:cs typeface="Calibri"/>
            </a:endParaRPr>
          </a:p>
        </p:txBody>
      </p:sp>
      <p:sp>
        <p:nvSpPr>
          <p:cNvPr id="4" name="Foliennummernplatzhalter 3"/>
          <p:cNvSpPr>
            <a:spLocks noGrp="1"/>
          </p:cNvSpPr>
          <p:nvPr>
            <p:ph type="sldNum" sz="quarter" idx="5"/>
          </p:nvPr>
        </p:nvSpPr>
        <p:spPr/>
        <p:txBody>
          <a:bodyPr/>
          <a:lstStyle/>
          <a:p>
            <a:fld id="{BEEAA836-CE2A-4774-A5AB-020843D048F8}" type="slidenum">
              <a:rPr lang="LID4096" altLang="LID4096"/>
              <a:pPr/>
              <a:t>34</a:t>
            </a:fld>
            <a:endParaRPr lang="LID4096" altLang="LID4096"/>
          </a:p>
        </p:txBody>
      </p:sp>
    </p:spTree>
    <p:extLst>
      <p:ext uri="{BB962C8B-B14F-4D97-AF65-F5344CB8AC3E}">
        <p14:creationId xmlns:p14="http://schemas.microsoft.com/office/powerpoint/2010/main" val="227626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cs typeface="Calibri"/>
              </a:rPr>
              <a:t>Lösung</a:t>
            </a:r>
            <a:r>
              <a:rPr lang="en-US">
                <a:cs typeface="Calibri"/>
              </a:rPr>
              <a:t> C? </a:t>
            </a:r>
            <a:r>
              <a:rPr lang="en-US"/>
              <a:t>430,383682250977 GB</a:t>
            </a:r>
            <a:endParaRPr lang="en-US">
              <a:cs typeface="Calibri"/>
            </a:endParaRPr>
          </a:p>
        </p:txBody>
      </p:sp>
      <p:sp>
        <p:nvSpPr>
          <p:cNvPr id="4" name="Foliennummernplatzhalter 3"/>
          <p:cNvSpPr>
            <a:spLocks noGrp="1"/>
          </p:cNvSpPr>
          <p:nvPr>
            <p:ph type="sldNum" sz="quarter" idx="5"/>
          </p:nvPr>
        </p:nvSpPr>
        <p:spPr/>
        <p:txBody>
          <a:bodyPr/>
          <a:lstStyle/>
          <a:p>
            <a:fld id="{BEEAA836-CE2A-4774-A5AB-020843D048F8}" type="slidenum">
              <a:rPr lang="LID4096" altLang="LID4096"/>
              <a:pPr/>
              <a:t>35</a:t>
            </a:fld>
            <a:endParaRPr lang="LID4096" altLang="LID4096"/>
          </a:p>
        </p:txBody>
      </p:sp>
    </p:spTree>
    <p:extLst>
      <p:ext uri="{BB962C8B-B14F-4D97-AF65-F5344CB8AC3E}">
        <p14:creationId xmlns:p14="http://schemas.microsoft.com/office/powerpoint/2010/main" val="316114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cs typeface="Calibri"/>
              </a:rPr>
              <a:t>Lösung</a:t>
            </a:r>
            <a:r>
              <a:rPr lang="en-US">
                <a:cs typeface="Calibri"/>
              </a:rPr>
              <a:t> C? </a:t>
            </a:r>
            <a:r>
              <a:rPr lang="en-US"/>
              <a:t>430,383682250977 GB</a:t>
            </a:r>
            <a:endParaRPr lang="en-US">
              <a:cs typeface="Calibri"/>
            </a:endParaRPr>
          </a:p>
        </p:txBody>
      </p:sp>
      <p:sp>
        <p:nvSpPr>
          <p:cNvPr id="4" name="Foliennummernplatzhalter 3"/>
          <p:cNvSpPr>
            <a:spLocks noGrp="1"/>
          </p:cNvSpPr>
          <p:nvPr>
            <p:ph type="sldNum" sz="quarter" idx="5"/>
          </p:nvPr>
        </p:nvSpPr>
        <p:spPr/>
        <p:txBody>
          <a:bodyPr/>
          <a:lstStyle/>
          <a:p>
            <a:fld id="{BEEAA836-CE2A-4774-A5AB-020843D048F8}" type="slidenum">
              <a:rPr lang="LID4096" altLang="LID4096"/>
              <a:pPr/>
              <a:t>36</a:t>
            </a:fld>
            <a:endParaRPr lang="LID4096" altLang="LID4096"/>
          </a:p>
        </p:txBody>
      </p:sp>
    </p:spTree>
    <p:extLst>
      <p:ext uri="{BB962C8B-B14F-4D97-AF65-F5344CB8AC3E}">
        <p14:creationId xmlns:p14="http://schemas.microsoft.com/office/powerpoint/2010/main" val="2471870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DC7A2BD-ABB2-4566-11D0-CC125B4077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938" y="5830888"/>
            <a:ext cx="25304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4">
            <a:extLst>
              <a:ext uri="{FF2B5EF4-FFF2-40B4-BE49-F238E27FC236}">
                <a16:creationId xmlns:a16="http://schemas.microsoft.com/office/drawing/2014/main" id="{10D39C9E-50C1-F3D5-D2C1-27A81E4DAA15}"/>
              </a:ext>
            </a:extLst>
          </p:cNvPr>
          <p:cNvGrpSpPr>
            <a:grpSpLocks/>
          </p:cNvGrpSpPr>
          <p:nvPr userDrawn="1"/>
        </p:nvGrpSpPr>
        <p:grpSpPr bwMode="auto">
          <a:xfrm>
            <a:off x="8002588" y="0"/>
            <a:ext cx="4189412" cy="4189413"/>
            <a:chOff x="7998889" y="-12744"/>
            <a:chExt cx="4189994" cy="4189597"/>
          </a:xfrm>
        </p:grpSpPr>
        <p:sp>
          <p:nvSpPr>
            <p:cNvPr id="4" name="Rectangle 259">
              <a:extLst>
                <a:ext uri="{FF2B5EF4-FFF2-40B4-BE49-F238E27FC236}">
                  <a16:creationId xmlns:a16="http://schemas.microsoft.com/office/drawing/2014/main" id="{997C5CC3-500E-A0A4-0033-CC113B56F750}"/>
                </a:ext>
              </a:extLst>
            </p:cNvPr>
            <p:cNvSpPr/>
            <p:nvPr userDrawn="1"/>
          </p:nvSpPr>
          <p:spPr>
            <a:xfrm rot="16200000">
              <a:off x="8895965" y="-12758"/>
              <a:ext cx="300051" cy="300080"/>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 name="Rectangle 260">
              <a:extLst>
                <a:ext uri="{FF2B5EF4-FFF2-40B4-BE49-F238E27FC236}">
                  <a16:creationId xmlns:a16="http://schemas.microsoft.com/office/drawing/2014/main" id="{86913116-18A2-89ED-B0DD-1CAA4ABF3E52}"/>
                </a:ext>
              </a:extLst>
            </p:cNvPr>
            <p:cNvSpPr/>
            <p:nvPr userDrawn="1"/>
          </p:nvSpPr>
          <p:spPr>
            <a:xfrm rot="16200000">
              <a:off x="8597473" y="-12758"/>
              <a:ext cx="300051" cy="300080"/>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261">
              <a:extLst>
                <a:ext uri="{FF2B5EF4-FFF2-40B4-BE49-F238E27FC236}">
                  <a16:creationId xmlns:a16="http://schemas.microsoft.com/office/drawing/2014/main" id="{6A7D64D9-E8A7-26AF-4F5A-59D5CD159291}"/>
                </a:ext>
              </a:extLst>
            </p:cNvPr>
            <p:cNvSpPr/>
            <p:nvPr userDrawn="1"/>
          </p:nvSpPr>
          <p:spPr>
            <a:xfrm rot="16200000">
              <a:off x="8297395" y="-12758"/>
              <a:ext cx="300051" cy="300079"/>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262">
              <a:extLst>
                <a:ext uri="{FF2B5EF4-FFF2-40B4-BE49-F238E27FC236}">
                  <a16:creationId xmlns:a16="http://schemas.microsoft.com/office/drawing/2014/main" id="{5BD7230F-1A43-480B-3816-78BD437E154D}"/>
                </a:ext>
              </a:extLst>
            </p:cNvPr>
            <p:cNvSpPr/>
            <p:nvPr userDrawn="1"/>
          </p:nvSpPr>
          <p:spPr>
            <a:xfrm rot="16200000">
              <a:off x="7998903" y="-12758"/>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455">
              <a:extLst>
                <a:ext uri="{FF2B5EF4-FFF2-40B4-BE49-F238E27FC236}">
                  <a16:creationId xmlns:a16="http://schemas.microsoft.com/office/drawing/2014/main" id="{BA3648AB-07F9-4A14-3162-323460857E5A}"/>
                </a:ext>
              </a:extLst>
            </p:cNvPr>
            <p:cNvSpPr/>
            <p:nvPr userDrawn="1"/>
          </p:nvSpPr>
          <p:spPr>
            <a:xfrm rot="16200000">
              <a:off x="10093106" y="-12758"/>
              <a:ext cx="300051"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456">
              <a:extLst>
                <a:ext uri="{FF2B5EF4-FFF2-40B4-BE49-F238E27FC236}">
                  <a16:creationId xmlns:a16="http://schemas.microsoft.com/office/drawing/2014/main" id="{53050240-087D-4AC0-A057-3FD00754F09C}"/>
                </a:ext>
              </a:extLst>
            </p:cNvPr>
            <p:cNvSpPr/>
            <p:nvPr userDrawn="1"/>
          </p:nvSpPr>
          <p:spPr>
            <a:xfrm rot="16200000">
              <a:off x="9794615" y="-12758"/>
              <a:ext cx="300051" cy="300080"/>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457">
              <a:extLst>
                <a:ext uri="{FF2B5EF4-FFF2-40B4-BE49-F238E27FC236}">
                  <a16:creationId xmlns:a16="http://schemas.microsoft.com/office/drawing/2014/main" id="{2AEA8676-8B41-FACF-F42F-0747A2062DF3}"/>
                </a:ext>
              </a:extLst>
            </p:cNvPr>
            <p:cNvSpPr/>
            <p:nvPr userDrawn="1"/>
          </p:nvSpPr>
          <p:spPr>
            <a:xfrm rot="16200000">
              <a:off x="9494536" y="-12758"/>
              <a:ext cx="300051" cy="300079"/>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458">
              <a:extLst>
                <a:ext uri="{FF2B5EF4-FFF2-40B4-BE49-F238E27FC236}">
                  <a16:creationId xmlns:a16="http://schemas.microsoft.com/office/drawing/2014/main" id="{793B22DE-A1E7-1D94-538F-D78C914C5ADD}"/>
                </a:ext>
              </a:extLst>
            </p:cNvPr>
            <p:cNvSpPr/>
            <p:nvPr userDrawn="1"/>
          </p:nvSpPr>
          <p:spPr>
            <a:xfrm rot="16200000">
              <a:off x="9196045" y="-12758"/>
              <a:ext cx="300051" cy="300079"/>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 name="Rectangle 606">
              <a:extLst>
                <a:ext uri="{FF2B5EF4-FFF2-40B4-BE49-F238E27FC236}">
                  <a16:creationId xmlns:a16="http://schemas.microsoft.com/office/drawing/2014/main" id="{227F9AA8-7402-092E-C6FA-4E54F87F5D57}"/>
                </a:ext>
              </a:extLst>
            </p:cNvPr>
            <p:cNvSpPr/>
            <p:nvPr userDrawn="1"/>
          </p:nvSpPr>
          <p:spPr>
            <a:xfrm rot="16200000">
              <a:off x="10393186" y="-12758"/>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3" name="Rectangle 607">
              <a:extLst>
                <a:ext uri="{FF2B5EF4-FFF2-40B4-BE49-F238E27FC236}">
                  <a16:creationId xmlns:a16="http://schemas.microsoft.com/office/drawing/2014/main" id="{12DC9507-B1B3-3029-1FF4-A6085D32727F}"/>
                </a:ext>
              </a:extLst>
            </p:cNvPr>
            <p:cNvSpPr/>
            <p:nvPr userDrawn="1"/>
          </p:nvSpPr>
          <p:spPr>
            <a:xfrm rot="16200000">
              <a:off x="10691677" y="-12758"/>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4" name="Rectangle 608">
              <a:extLst>
                <a:ext uri="{FF2B5EF4-FFF2-40B4-BE49-F238E27FC236}">
                  <a16:creationId xmlns:a16="http://schemas.microsoft.com/office/drawing/2014/main" id="{F0483330-5C93-D50A-7726-5D304B14C8C4}"/>
                </a:ext>
              </a:extLst>
            </p:cNvPr>
            <p:cNvSpPr/>
            <p:nvPr userDrawn="1"/>
          </p:nvSpPr>
          <p:spPr>
            <a:xfrm rot="16200000">
              <a:off x="10991756" y="-12758"/>
              <a:ext cx="300051"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5" name="Rectangle 613">
              <a:extLst>
                <a:ext uri="{FF2B5EF4-FFF2-40B4-BE49-F238E27FC236}">
                  <a16:creationId xmlns:a16="http://schemas.microsoft.com/office/drawing/2014/main" id="{AC69280A-FDE0-10F7-6147-136575EEA764}"/>
                </a:ext>
              </a:extLst>
            </p:cNvPr>
            <p:cNvSpPr/>
            <p:nvPr userDrawn="1"/>
          </p:nvSpPr>
          <p:spPr>
            <a:xfrm rot="16200000">
              <a:off x="11290247" y="-12758"/>
              <a:ext cx="300051"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6" name="Rectangle 618">
              <a:extLst>
                <a:ext uri="{FF2B5EF4-FFF2-40B4-BE49-F238E27FC236}">
                  <a16:creationId xmlns:a16="http://schemas.microsoft.com/office/drawing/2014/main" id="{3E946B25-042D-535F-1AD1-12E89BE63040}"/>
                </a:ext>
              </a:extLst>
            </p:cNvPr>
            <p:cNvSpPr/>
            <p:nvPr userDrawn="1"/>
          </p:nvSpPr>
          <p:spPr>
            <a:xfrm rot="16200000">
              <a:off x="11590327" y="-12758"/>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7" name="Rectangle 624">
              <a:extLst>
                <a:ext uri="{FF2B5EF4-FFF2-40B4-BE49-F238E27FC236}">
                  <a16:creationId xmlns:a16="http://schemas.microsoft.com/office/drawing/2014/main" id="{285871D7-7462-AC3C-AE41-E842D89017D2}"/>
                </a:ext>
              </a:extLst>
            </p:cNvPr>
            <p:cNvSpPr/>
            <p:nvPr userDrawn="1"/>
          </p:nvSpPr>
          <p:spPr>
            <a:xfrm rot="16200000">
              <a:off x="11888819" y="-12758"/>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ectangle 631">
              <a:extLst>
                <a:ext uri="{FF2B5EF4-FFF2-40B4-BE49-F238E27FC236}">
                  <a16:creationId xmlns:a16="http://schemas.microsoft.com/office/drawing/2014/main" id="{5DBCD05A-E4AE-58DA-D010-C1AD913C1AD4}"/>
                </a:ext>
              </a:extLst>
            </p:cNvPr>
            <p:cNvSpPr/>
            <p:nvPr userDrawn="1"/>
          </p:nvSpPr>
          <p:spPr>
            <a:xfrm rot="16200000">
              <a:off x="9196045" y="285705"/>
              <a:ext cx="300051" cy="300079"/>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9" name="Rectangle 632">
              <a:extLst>
                <a:ext uri="{FF2B5EF4-FFF2-40B4-BE49-F238E27FC236}">
                  <a16:creationId xmlns:a16="http://schemas.microsoft.com/office/drawing/2014/main" id="{97543523-DAE1-1BD3-FCF8-BF24C8BF33B4}"/>
                </a:ext>
              </a:extLst>
            </p:cNvPr>
            <p:cNvSpPr/>
            <p:nvPr userDrawn="1"/>
          </p:nvSpPr>
          <p:spPr>
            <a:xfrm rot="16200000">
              <a:off x="8895965" y="285705"/>
              <a:ext cx="300051" cy="300080"/>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0" name="Rectangle 633">
              <a:extLst>
                <a:ext uri="{FF2B5EF4-FFF2-40B4-BE49-F238E27FC236}">
                  <a16:creationId xmlns:a16="http://schemas.microsoft.com/office/drawing/2014/main" id="{B55DA95E-A2CA-F3AF-9F17-C1BB6142235C}"/>
                </a:ext>
              </a:extLst>
            </p:cNvPr>
            <p:cNvSpPr/>
            <p:nvPr userDrawn="1"/>
          </p:nvSpPr>
          <p:spPr>
            <a:xfrm rot="16200000">
              <a:off x="8597473" y="285705"/>
              <a:ext cx="300051" cy="300080"/>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1" name="Rectangle 634">
              <a:extLst>
                <a:ext uri="{FF2B5EF4-FFF2-40B4-BE49-F238E27FC236}">
                  <a16:creationId xmlns:a16="http://schemas.microsoft.com/office/drawing/2014/main" id="{FFEF86F3-56B7-7DD0-DB39-F72F60B7ED1F}"/>
                </a:ext>
              </a:extLst>
            </p:cNvPr>
            <p:cNvSpPr/>
            <p:nvPr userDrawn="1"/>
          </p:nvSpPr>
          <p:spPr>
            <a:xfrm rot="16200000">
              <a:off x="8297395" y="285705"/>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2" name="Rectangle 635">
              <a:extLst>
                <a:ext uri="{FF2B5EF4-FFF2-40B4-BE49-F238E27FC236}">
                  <a16:creationId xmlns:a16="http://schemas.microsoft.com/office/drawing/2014/main" id="{61C65C0F-CAD8-6FE4-670E-C77123518B83}"/>
                </a:ext>
              </a:extLst>
            </p:cNvPr>
            <p:cNvSpPr/>
            <p:nvPr userDrawn="1"/>
          </p:nvSpPr>
          <p:spPr>
            <a:xfrm rot="16200000">
              <a:off x="10393186" y="285705"/>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3" name="Rectangle 636">
              <a:extLst>
                <a:ext uri="{FF2B5EF4-FFF2-40B4-BE49-F238E27FC236}">
                  <a16:creationId xmlns:a16="http://schemas.microsoft.com/office/drawing/2014/main" id="{D755BAF4-F038-36C1-0B87-B505CDE38023}"/>
                </a:ext>
              </a:extLst>
            </p:cNvPr>
            <p:cNvSpPr/>
            <p:nvPr userDrawn="1"/>
          </p:nvSpPr>
          <p:spPr>
            <a:xfrm rot="16200000">
              <a:off x="10093106" y="285705"/>
              <a:ext cx="300051" cy="300080"/>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4" name="Rectangle 637">
              <a:extLst>
                <a:ext uri="{FF2B5EF4-FFF2-40B4-BE49-F238E27FC236}">
                  <a16:creationId xmlns:a16="http://schemas.microsoft.com/office/drawing/2014/main" id="{D09DAA5B-5834-378D-04BC-B37D465095D1}"/>
                </a:ext>
              </a:extLst>
            </p:cNvPr>
            <p:cNvSpPr/>
            <p:nvPr userDrawn="1"/>
          </p:nvSpPr>
          <p:spPr>
            <a:xfrm rot="16200000">
              <a:off x="9794615" y="285705"/>
              <a:ext cx="300051" cy="300080"/>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5" name="Rectangle 638">
              <a:extLst>
                <a:ext uri="{FF2B5EF4-FFF2-40B4-BE49-F238E27FC236}">
                  <a16:creationId xmlns:a16="http://schemas.microsoft.com/office/drawing/2014/main" id="{428374A5-C6DD-2713-A49C-2D025ED42B38}"/>
                </a:ext>
              </a:extLst>
            </p:cNvPr>
            <p:cNvSpPr/>
            <p:nvPr userDrawn="1"/>
          </p:nvSpPr>
          <p:spPr>
            <a:xfrm rot="16200000">
              <a:off x="9494536" y="285705"/>
              <a:ext cx="300051" cy="300079"/>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6" name="Rectangle 639">
              <a:extLst>
                <a:ext uri="{FF2B5EF4-FFF2-40B4-BE49-F238E27FC236}">
                  <a16:creationId xmlns:a16="http://schemas.microsoft.com/office/drawing/2014/main" id="{F8E6D40F-DEE1-647A-E17B-994AFD266C4D}"/>
                </a:ext>
              </a:extLst>
            </p:cNvPr>
            <p:cNvSpPr/>
            <p:nvPr userDrawn="1"/>
          </p:nvSpPr>
          <p:spPr>
            <a:xfrm rot="16200000">
              <a:off x="10691677" y="285705"/>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7" name="Rectangle 640">
              <a:extLst>
                <a:ext uri="{FF2B5EF4-FFF2-40B4-BE49-F238E27FC236}">
                  <a16:creationId xmlns:a16="http://schemas.microsoft.com/office/drawing/2014/main" id="{1F433806-6972-D7AE-8150-73B1B61BF742}"/>
                </a:ext>
              </a:extLst>
            </p:cNvPr>
            <p:cNvSpPr/>
            <p:nvPr userDrawn="1"/>
          </p:nvSpPr>
          <p:spPr>
            <a:xfrm rot="16200000">
              <a:off x="10991756" y="285705"/>
              <a:ext cx="300051"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8" name="Rectangle 641">
              <a:extLst>
                <a:ext uri="{FF2B5EF4-FFF2-40B4-BE49-F238E27FC236}">
                  <a16:creationId xmlns:a16="http://schemas.microsoft.com/office/drawing/2014/main" id="{A83A32DD-76A4-F7E6-1C08-075500DF4D01}"/>
                </a:ext>
              </a:extLst>
            </p:cNvPr>
            <p:cNvSpPr/>
            <p:nvPr userDrawn="1"/>
          </p:nvSpPr>
          <p:spPr>
            <a:xfrm rot="16200000">
              <a:off x="11290247" y="285705"/>
              <a:ext cx="300051"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9" name="Rectangle 642">
              <a:extLst>
                <a:ext uri="{FF2B5EF4-FFF2-40B4-BE49-F238E27FC236}">
                  <a16:creationId xmlns:a16="http://schemas.microsoft.com/office/drawing/2014/main" id="{D67F8E52-27B4-A049-4FB8-8CFA214BA2DE}"/>
                </a:ext>
              </a:extLst>
            </p:cNvPr>
            <p:cNvSpPr/>
            <p:nvPr userDrawn="1"/>
          </p:nvSpPr>
          <p:spPr>
            <a:xfrm rot="16200000">
              <a:off x="11590327" y="285705"/>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0" name="Rectangle 643">
              <a:extLst>
                <a:ext uri="{FF2B5EF4-FFF2-40B4-BE49-F238E27FC236}">
                  <a16:creationId xmlns:a16="http://schemas.microsoft.com/office/drawing/2014/main" id="{E30FB86C-747E-B768-04C4-381313F23F25}"/>
                </a:ext>
              </a:extLst>
            </p:cNvPr>
            <p:cNvSpPr/>
            <p:nvPr userDrawn="1"/>
          </p:nvSpPr>
          <p:spPr>
            <a:xfrm rot="16200000">
              <a:off x="11888819" y="285705"/>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1" name="Rectangle 646">
              <a:extLst>
                <a:ext uri="{FF2B5EF4-FFF2-40B4-BE49-F238E27FC236}">
                  <a16:creationId xmlns:a16="http://schemas.microsoft.com/office/drawing/2014/main" id="{46A954C4-12FC-AC7B-3172-5327714476C6}"/>
                </a:ext>
              </a:extLst>
            </p:cNvPr>
            <p:cNvSpPr/>
            <p:nvPr userDrawn="1"/>
          </p:nvSpPr>
          <p:spPr>
            <a:xfrm rot="16200000">
              <a:off x="9494536" y="585756"/>
              <a:ext cx="300050" cy="300079"/>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2" name="Rectangle 647">
              <a:extLst>
                <a:ext uri="{FF2B5EF4-FFF2-40B4-BE49-F238E27FC236}">
                  <a16:creationId xmlns:a16="http://schemas.microsoft.com/office/drawing/2014/main" id="{428596D0-80E8-0821-9027-FF48EE8ED6DB}"/>
                </a:ext>
              </a:extLst>
            </p:cNvPr>
            <p:cNvSpPr/>
            <p:nvPr userDrawn="1"/>
          </p:nvSpPr>
          <p:spPr>
            <a:xfrm rot="16200000">
              <a:off x="9196045" y="585756"/>
              <a:ext cx="300050" cy="300079"/>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3" name="Rectangle 648">
              <a:extLst>
                <a:ext uri="{FF2B5EF4-FFF2-40B4-BE49-F238E27FC236}">
                  <a16:creationId xmlns:a16="http://schemas.microsoft.com/office/drawing/2014/main" id="{33186C53-2D4A-D7A0-42A7-40D21087FF38}"/>
                </a:ext>
              </a:extLst>
            </p:cNvPr>
            <p:cNvSpPr/>
            <p:nvPr userDrawn="1"/>
          </p:nvSpPr>
          <p:spPr>
            <a:xfrm rot="16200000">
              <a:off x="8895965" y="585756"/>
              <a:ext cx="300050" cy="300080"/>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4" name="Rectangle 649">
              <a:extLst>
                <a:ext uri="{FF2B5EF4-FFF2-40B4-BE49-F238E27FC236}">
                  <a16:creationId xmlns:a16="http://schemas.microsoft.com/office/drawing/2014/main" id="{54EE3B6E-D250-083F-67C3-3BFB7950CC12}"/>
                </a:ext>
              </a:extLst>
            </p:cNvPr>
            <p:cNvSpPr/>
            <p:nvPr userDrawn="1"/>
          </p:nvSpPr>
          <p:spPr>
            <a:xfrm rot="16200000">
              <a:off x="8597473" y="585756"/>
              <a:ext cx="300050" cy="300080"/>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5" name="Rectangle 650">
              <a:extLst>
                <a:ext uri="{FF2B5EF4-FFF2-40B4-BE49-F238E27FC236}">
                  <a16:creationId xmlns:a16="http://schemas.microsoft.com/office/drawing/2014/main" id="{28930165-6D8F-16B1-914E-74533DECEE7E}"/>
                </a:ext>
              </a:extLst>
            </p:cNvPr>
            <p:cNvSpPr/>
            <p:nvPr userDrawn="1"/>
          </p:nvSpPr>
          <p:spPr>
            <a:xfrm rot="16200000">
              <a:off x="10691677" y="585756"/>
              <a:ext cx="300050"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6" name="Rectangle 651">
              <a:extLst>
                <a:ext uri="{FF2B5EF4-FFF2-40B4-BE49-F238E27FC236}">
                  <a16:creationId xmlns:a16="http://schemas.microsoft.com/office/drawing/2014/main" id="{9A5ACEC8-0FE4-B71E-2D00-387DFD842F50}"/>
                </a:ext>
              </a:extLst>
            </p:cNvPr>
            <p:cNvSpPr/>
            <p:nvPr userDrawn="1"/>
          </p:nvSpPr>
          <p:spPr>
            <a:xfrm rot="16200000">
              <a:off x="10393186" y="585756"/>
              <a:ext cx="300050" cy="300079"/>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7" name="Rectangle 652">
              <a:extLst>
                <a:ext uri="{FF2B5EF4-FFF2-40B4-BE49-F238E27FC236}">
                  <a16:creationId xmlns:a16="http://schemas.microsoft.com/office/drawing/2014/main" id="{D4E2736D-0508-A7FA-7DED-988EB68328D4}"/>
                </a:ext>
              </a:extLst>
            </p:cNvPr>
            <p:cNvSpPr/>
            <p:nvPr userDrawn="1"/>
          </p:nvSpPr>
          <p:spPr>
            <a:xfrm rot="16200000">
              <a:off x="10093106" y="585756"/>
              <a:ext cx="300050" cy="300080"/>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8" name="Rectangle 653">
              <a:extLst>
                <a:ext uri="{FF2B5EF4-FFF2-40B4-BE49-F238E27FC236}">
                  <a16:creationId xmlns:a16="http://schemas.microsoft.com/office/drawing/2014/main" id="{87A25BE6-5668-356E-888A-73CB80A3B6AC}"/>
                </a:ext>
              </a:extLst>
            </p:cNvPr>
            <p:cNvSpPr/>
            <p:nvPr userDrawn="1"/>
          </p:nvSpPr>
          <p:spPr>
            <a:xfrm rot="16200000">
              <a:off x="9794615" y="585756"/>
              <a:ext cx="300050" cy="300080"/>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9" name="Rectangle 654">
              <a:extLst>
                <a:ext uri="{FF2B5EF4-FFF2-40B4-BE49-F238E27FC236}">
                  <a16:creationId xmlns:a16="http://schemas.microsoft.com/office/drawing/2014/main" id="{26219B5B-B3BC-2745-7724-746CE81C9200}"/>
                </a:ext>
              </a:extLst>
            </p:cNvPr>
            <p:cNvSpPr/>
            <p:nvPr userDrawn="1"/>
          </p:nvSpPr>
          <p:spPr>
            <a:xfrm rot="16200000">
              <a:off x="10991756" y="585756"/>
              <a:ext cx="300050"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0" name="Rectangle 655">
              <a:extLst>
                <a:ext uri="{FF2B5EF4-FFF2-40B4-BE49-F238E27FC236}">
                  <a16:creationId xmlns:a16="http://schemas.microsoft.com/office/drawing/2014/main" id="{0EF3BB31-FF16-A03A-A9E8-E25949182931}"/>
                </a:ext>
              </a:extLst>
            </p:cNvPr>
            <p:cNvSpPr/>
            <p:nvPr userDrawn="1"/>
          </p:nvSpPr>
          <p:spPr>
            <a:xfrm rot="16200000">
              <a:off x="11290247" y="585756"/>
              <a:ext cx="300050"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1" name="Rectangle 656">
              <a:extLst>
                <a:ext uri="{FF2B5EF4-FFF2-40B4-BE49-F238E27FC236}">
                  <a16:creationId xmlns:a16="http://schemas.microsoft.com/office/drawing/2014/main" id="{2CF6D023-5659-4130-1824-42719E6D9E28}"/>
                </a:ext>
              </a:extLst>
            </p:cNvPr>
            <p:cNvSpPr/>
            <p:nvPr userDrawn="1"/>
          </p:nvSpPr>
          <p:spPr>
            <a:xfrm rot="16200000">
              <a:off x="11590327" y="585756"/>
              <a:ext cx="300050"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2" name="Rectangle 657">
              <a:extLst>
                <a:ext uri="{FF2B5EF4-FFF2-40B4-BE49-F238E27FC236}">
                  <a16:creationId xmlns:a16="http://schemas.microsoft.com/office/drawing/2014/main" id="{5C2D758A-CEF0-0D11-0262-B7A1DEF18B45}"/>
                </a:ext>
              </a:extLst>
            </p:cNvPr>
            <p:cNvSpPr/>
            <p:nvPr userDrawn="1"/>
          </p:nvSpPr>
          <p:spPr>
            <a:xfrm rot="16200000">
              <a:off x="11888819" y="585756"/>
              <a:ext cx="300050"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Rectangle 661">
              <a:extLst>
                <a:ext uri="{FF2B5EF4-FFF2-40B4-BE49-F238E27FC236}">
                  <a16:creationId xmlns:a16="http://schemas.microsoft.com/office/drawing/2014/main" id="{B92F3EB4-6A2A-73D8-2A27-4A360EEE2E9B}"/>
                </a:ext>
              </a:extLst>
            </p:cNvPr>
            <p:cNvSpPr/>
            <p:nvPr userDrawn="1"/>
          </p:nvSpPr>
          <p:spPr>
            <a:xfrm rot="16200000">
              <a:off x="9794615" y="884219"/>
              <a:ext cx="300050" cy="300080"/>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4" name="Rectangle 662">
              <a:extLst>
                <a:ext uri="{FF2B5EF4-FFF2-40B4-BE49-F238E27FC236}">
                  <a16:creationId xmlns:a16="http://schemas.microsoft.com/office/drawing/2014/main" id="{2282F2B9-413C-89EF-AF35-24435C03AC92}"/>
                </a:ext>
              </a:extLst>
            </p:cNvPr>
            <p:cNvSpPr/>
            <p:nvPr userDrawn="1"/>
          </p:nvSpPr>
          <p:spPr>
            <a:xfrm rot="16200000">
              <a:off x="9494536" y="884219"/>
              <a:ext cx="300050" cy="300079"/>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5" name="Rectangle 663">
              <a:extLst>
                <a:ext uri="{FF2B5EF4-FFF2-40B4-BE49-F238E27FC236}">
                  <a16:creationId xmlns:a16="http://schemas.microsoft.com/office/drawing/2014/main" id="{8D64729A-7C6B-8BE9-F575-443C89FFB277}"/>
                </a:ext>
              </a:extLst>
            </p:cNvPr>
            <p:cNvSpPr/>
            <p:nvPr userDrawn="1"/>
          </p:nvSpPr>
          <p:spPr>
            <a:xfrm rot="16200000">
              <a:off x="9196045" y="884219"/>
              <a:ext cx="300050" cy="300079"/>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6" name="Rectangle 664">
              <a:extLst>
                <a:ext uri="{FF2B5EF4-FFF2-40B4-BE49-F238E27FC236}">
                  <a16:creationId xmlns:a16="http://schemas.microsoft.com/office/drawing/2014/main" id="{0C6E4BC2-2708-46D7-5A07-01D061FADA37}"/>
                </a:ext>
              </a:extLst>
            </p:cNvPr>
            <p:cNvSpPr/>
            <p:nvPr userDrawn="1"/>
          </p:nvSpPr>
          <p:spPr>
            <a:xfrm rot="16200000">
              <a:off x="8895965" y="884219"/>
              <a:ext cx="300050" cy="300080"/>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7" name="Rectangle 665">
              <a:extLst>
                <a:ext uri="{FF2B5EF4-FFF2-40B4-BE49-F238E27FC236}">
                  <a16:creationId xmlns:a16="http://schemas.microsoft.com/office/drawing/2014/main" id="{E5AC5ACF-0E63-C89A-E502-33F761F0CF10}"/>
                </a:ext>
              </a:extLst>
            </p:cNvPr>
            <p:cNvSpPr/>
            <p:nvPr userDrawn="1"/>
          </p:nvSpPr>
          <p:spPr>
            <a:xfrm rot="16200000">
              <a:off x="10991756" y="884219"/>
              <a:ext cx="300050"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8" name="Rectangle 666">
              <a:extLst>
                <a:ext uri="{FF2B5EF4-FFF2-40B4-BE49-F238E27FC236}">
                  <a16:creationId xmlns:a16="http://schemas.microsoft.com/office/drawing/2014/main" id="{11E94AE2-E742-59F2-F85C-F8AE835A6E88}"/>
                </a:ext>
              </a:extLst>
            </p:cNvPr>
            <p:cNvSpPr/>
            <p:nvPr userDrawn="1"/>
          </p:nvSpPr>
          <p:spPr>
            <a:xfrm rot="16200000">
              <a:off x="10691677" y="884219"/>
              <a:ext cx="300050" cy="300079"/>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9" name="Rectangle 667">
              <a:extLst>
                <a:ext uri="{FF2B5EF4-FFF2-40B4-BE49-F238E27FC236}">
                  <a16:creationId xmlns:a16="http://schemas.microsoft.com/office/drawing/2014/main" id="{3095D6B6-CD14-2C96-A759-757043744A00}"/>
                </a:ext>
              </a:extLst>
            </p:cNvPr>
            <p:cNvSpPr/>
            <p:nvPr userDrawn="1"/>
          </p:nvSpPr>
          <p:spPr>
            <a:xfrm rot="16200000">
              <a:off x="10393186" y="884219"/>
              <a:ext cx="300050" cy="300079"/>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0" name="Rectangle 668">
              <a:extLst>
                <a:ext uri="{FF2B5EF4-FFF2-40B4-BE49-F238E27FC236}">
                  <a16:creationId xmlns:a16="http://schemas.microsoft.com/office/drawing/2014/main" id="{B00EBB04-12BB-4012-FAA0-E0098FC16BF4}"/>
                </a:ext>
              </a:extLst>
            </p:cNvPr>
            <p:cNvSpPr/>
            <p:nvPr userDrawn="1"/>
          </p:nvSpPr>
          <p:spPr>
            <a:xfrm rot="16200000">
              <a:off x="10093106" y="884219"/>
              <a:ext cx="300050" cy="300080"/>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1" name="Rectangle 669">
              <a:extLst>
                <a:ext uri="{FF2B5EF4-FFF2-40B4-BE49-F238E27FC236}">
                  <a16:creationId xmlns:a16="http://schemas.microsoft.com/office/drawing/2014/main" id="{EEF7BB0F-D510-5891-4066-1373D346E91A}"/>
                </a:ext>
              </a:extLst>
            </p:cNvPr>
            <p:cNvSpPr/>
            <p:nvPr userDrawn="1"/>
          </p:nvSpPr>
          <p:spPr>
            <a:xfrm rot="16200000">
              <a:off x="11290247" y="884219"/>
              <a:ext cx="300050"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2" name="Rectangle 670">
              <a:extLst>
                <a:ext uri="{FF2B5EF4-FFF2-40B4-BE49-F238E27FC236}">
                  <a16:creationId xmlns:a16="http://schemas.microsoft.com/office/drawing/2014/main" id="{F4395A76-3DBF-D7FB-6C46-D0EE65CAE13E}"/>
                </a:ext>
              </a:extLst>
            </p:cNvPr>
            <p:cNvSpPr/>
            <p:nvPr userDrawn="1"/>
          </p:nvSpPr>
          <p:spPr>
            <a:xfrm rot="16200000">
              <a:off x="11590327" y="884219"/>
              <a:ext cx="300050"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3" name="Rectangle 671">
              <a:extLst>
                <a:ext uri="{FF2B5EF4-FFF2-40B4-BE49-F238E27FC236}">
                  <a16:creationId xmlns:a16="http://schemas.microsoft.com/office/drawing/2014/main" id="{D908F8A7-9BE8-A25D-576E-14B0D1D07A23}"/>
                </a:ext>
              </a:extLst>
            </p:cNvPr>
            <p:cNvSpPr/>
            <p:nvPr userDrawn="1"/>
          </p:nvSpPr>
          <p:spPr>
            <a:xfrm rot="16200000">
              <a:off x="11888819" y="884219"/>
              <a:ext cx="300050"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4" name="Rectangle 676">
              <a:extLst>
                <a:ext uri="{FF2B5EF4-FFF2-40B4-BE49-F238E27FC236}">
                  <a16:creationId xmlns:a16="http://schemas.microsoft.com/office/drawing/2014/main" id="{58915F9E-BFB8-5CE0-6178-4992552A23E4}"/>
                </a:ext>
              </a:extLst>
            </p:cNvPr>
            <p:cNvSpPr/>
            <p:nvPr userDrawn="1"/>
          </p:nvSpPr>
          <p:spPr>
            <a:xfrm rot="16200000">
              <a:off x="10093106" y="1184269"/>
              <a:ext cx="300051" cy="300080"/>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5" name="Rectangle 677">
              <a:extLst>
                <a:ext uri="{FF2B5EF4-FFF2-40B4-BE49-F238E27FC236}">
                  <a16:creationId xmlns:a16="http://schemas.microsoft.com/office/drawing/2014/main" id="{8D945872-1721-756B-C8E6-AF6B6C6C82E3}"/>
                </a:ext>
              </a:extLst>
            </p:cNvPr>
            <p:cNvSpPr/>
            <p:nvPr userDrawn="1"/>
          </p:nvSpPr>
          <p:spPr>
            <a:xfrm rot="16200000">
              <a:off x="9794615" y="1184269"/>
              <a:ext cx="300051" cy="300080"/>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6" name="Rectangle 678">
              <a:extLst>
                <a:ext uri="{FF2B5EF4-FFF2-40B4-BE49-F238E27FC236}">
                  <a16:creationId xmlns:a16="http://schemas.microsoft.com/office/drawing/2014/main" id="{0F14EA81-6B90-4C8A-09C6-99EB9CBC276D}"/>
                </a:ext>
              </a:extLst>
            </p:cNvPr>
            <p:cNvSpPr/>
            <p:nvPr userDrawn="1"/>
          </p:nvSpPr>
          <p:spPr>
            <a:xfrm rot="16200000">
              <a:off x="9494536" y="1184269"/>
              <a:ext cx="300051" cy="300079"/>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7" name="Rectangle 679">
              <a:extLst>
                <a:ext uri="{FF2B5EF4-FFF2-40B4-BE49-F238E27FC236}">
                  <a16:creationId xmlns:a16="http://schemas.microsoft.com/office/drawing/2014/main" id="{6586FB60-5B2E-9B30-04F0-6017B356588B}"/>
                </a:ext>
              </a:extLst>
            </p:cNvPr>
            <p:cNvSpPr/>
            <p:nvPr userDrawn="1"/>
          </p:nvSpPr>
          <p:spPr>
            <a:xfrm rot="16200000">
              <a:off x="9196045" y="1184269"/>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8" name="Rectangle 680">
              <a:extLst>
                <a:ext uri="{FF2B5EF4-FFF2-40B4-BE49-F238E27FC236}">
                  <a16:creationId xmlns:a16="http://schemas.microsoft.com/office/drawing/2014/main" id="{CB294B07-918A-DA9A-BEDD-741B798529B3}"/>
                </a:ext>
              </a:extLst>
            </p:cNvPr>
            <p:cNvSpPr/>
            <p:nvPr userDrawn="1"/>
          </p:nvSpPr>
          <p:spPr>
            <a:xfrm rot="16200000">
              <a:off x="11290247" y="1184269"/>
              <a:ext cx="300051" cy="300080"/>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9" name="Rectangle 681">
              <a:extLst>
                <a:ext uri="{FF2B5EF4-FFF2-40B4-BE49-F238E27FC236}">
                  <a16:creationId xmlns:a16="http://schemas.microsoft.com/office/drawing/2014/main" id="{AC49FAFF-611C-E31D-5769-C0918361B3F4}"/>
                </a:ext>
              </a:extLst>
            </p:cNvPr>
            <p:cNvSpPr/>
            <p:nvPr userDrawn="1"/>
          </p:nvSpPr>
          <p:spPr>
            <a:xfrm rot="16200000">
              <a:off x="10991756" y="1184269"/>
              <a:ext cx="300051" cy="300080"/>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0" name="Rectangle 682">
              <a:extLst>
                <a:ext uri="{FF2B5EF4-FFF2-40B4-BE49-F238E27FC236}">
                  <a16:creationId xmlns:a16="http://schemas.microsoft.com/office/drawing/2014/main" id="{3E0674E8-012D-AEF2-E762-BD3051B61FE1}"/>
                </a:ext>
              </a:extLst>
            </p:cNvPr>
            <p:cNvSpPr/>
            <p:nvPr userDrawn="1"/>
          </p:nvSpPr>
          <p:spPr>
            <a:xfrm rot="16200000">
              <a:off x="10691677" y="1184269"/>
              <a:ext cx="300051" cy="300079"/>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1" name="Rectangle 683">
              <a:extLst>
                <a:ext uri="{FF2B5EF4-FFF2-40B4-BE49-F238E27FC236}">
                  <a16:creationId xmlns:a16="http://schemas.microsoft.com/office/drawing/2014/main" id="{8BC72DD7-20AF-B67E-D2FA-3A2B95A4C494}"/>
                </a:ext>
              </a:extLst>
            </p:cNvPr>
            <p:cNvSpPr/>
            <p:nvPr userDrawn="1"/>
          </p:nvSpPr>
          <p:spPr>
            <a:xfrm rot="16200000">
              <a:off x="10393186" y="1184269"/>
              <a:ext cx="300051" cy="300079"/>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2" name="Rectangle 684">
              <a:extLst>
                <a:ext uri="{FF2B5EF4-FFF2-40B4-BE49-F238E27FC236}">
                  <a16:creationId xmlns:a16="http://schemas.microsoft.com/office/drawing/2014/main" id="{F182097A-D168-6723-883B-AF7508B6B681}"/>
                </a:ext>
              </a:extLst>
            </p:cNvPr>
            <p:cNvSpPr/>
            <p:nvPr userDrawn="1"/>
          </p:nvSpPr>
          <p:spPr>
            <a:xfrm rot="16200000">
              <a:off x="11590327" y="1184269"/>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3" name="Rectangle 685">
              <a:extLst>
                <a:ext uri="{FF2B5EF4-FFF2-40B4-BE49-F238E27FC236}">
                  <a16:creationId xmlns:a16="http://schemas.microsoft.com/office/drawing/2014/main" id="{D125D88E-753E-1E1F-EE8E-92BF572ABD60}"/>
                </a:ext>
              </a:extLst>
            </p:cNvPr>
            <p:cNvSpPr/>
            <p:nvPr userDrawn="1"/>
          </p:nvSpPr>
          <p:spPr>
            <a:xfrm rot="16200000">
              <a:off x="11888819" y="1184269"/>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96" name="Rectangle 691">
              <a:extLst>
                <a:ext uri="{FF2B5EF4-FFF2-40B4-BE49-F238E27FC236}">
                  <a16:creationId xmlns:a16="http://schemas.microsoft.com/office/drawing/2014/main" id="{86E1D170-115A-4386-C4A0-32B7E97BA0A4}"/>
                </a:ext>
              </a:extLst>
            </p:cNvPr>
            <p:cNvSpPr/>
            <p:nvPr userDrawn="1"/>
          </p:nvSpPr>
          <p:spPr>
            <a:xfrm rot="16200000">
              <a:off x="10393186" y="1482732"/>
              <a:ext cx="300051" cy="300079"/>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97" name="Rectangle 692">
              <a:extLst>
                <a:ext uri="{FF2B5EF4-FFF2-40B4-BE49-F238E27FC236}">
                  <a16:creationId xmlns:a16="http://schemas.microsoft.com/office/drawing/2014/main" id="{1DF75948-8F18-3956-A6B2-928E619C0337}"/>
                </a:ext>
              </a:extLst>
            </p:cNvPr>
            <p:cNvSpPr/>
            <p:nvPr userDrawn="1"/>
          </p:nvSpPr>
          <p:spPr>
            <a:xfrm rot="16200000">
              <a:off x="10093106" y="1482732"/>
              <a:ext cx="300051" cy="300080"/>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98" name="Rectangle 693">
              <a:extLst>
                <a:ext uri="{FF2B5EF4-FFF2-40B4-BE49-F238E27FC236}">
                  <a16:creationId xmlns:a16="http://schemas.microsoft.com/office/drawing/2014/main" id="{26CB7D61-C93C-3677-167B-DEFC9D065340}"/>
                </a:ext>
              </a:extLst>
            </p:cNvPr>
            <p:cNvSpPr/>
            <p:nvPr userDrawn="1"/>
          </p:nvSpPr>
          <p:spPr>
            <a:xfrm rot="16200000">
              <a:off x="9794615" y="1482732"/>
              <a:ext cx="300051" cy="300080"/>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99" name="Rectangle 694">
              <a:extLst>
                <a:ext uri="{FF2B5EF4-FFF2-40B4-BE49-F238E27FC236}">
                  <a16:creationId xmlns:a16="http://schemas.microsoft.com/office/drawing/2014/main" id="{DC17F8BC-3670-0E5F-8E69-9096E72633D9}"/>
                </a:ext>
              </a:extLst>
            </p:cNvPr>
            <p:cNvSpPr/>
            <p:nvPr userDrawn="1"/>
          </p:nvSpPr>
          <p:spPr>
            <a:xfrm rot="16200000">
              <a:off x="9494536" y="1482732"/>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0" name="Rectangle 695">
              <a:extLst>
                <a:ext uri="{FF2B5EF4-FFF2-40B4-BE49-F238E27FC236}">
                  <a16:creationId xmlns:a16="http://schemas.microsoft.com/office/drawing/2014/main" id="{8F5A806F-077F-0A3B-D154-F7CE41CA0374}"/>
                </a:ext>
              </a:extLst>
            </p:cNvPr>
            <p:cNvSpPr/>
            <p:nvPr userDrawn="1"/>
          </p:nvSpPr>
          <p:spPr>
            <a:xfrm rot="16200000">
              <a:off x="11590327" y="1482732"/>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1" name="Rectangle 696">
              <a:extLst>
                <a:ext uri="{FF2B5EF4-FFF2-40B4-BE49-F238E27FC236}">
                  <a16:creationId xmlns:a16="http://schemas.microsoft.com/office/drawing/2014/main" id="{B7A3CB28-5DA3-C66B-629F-C2BBA1E71C00}"/>
                </a:ext>
              </a:extLst>
            </p:cNvPr>
            <p:cNvSpPr/>
            <p:nvPr userDrawn="1"/>
          </p:nvSpPr>
          <p:spPr>
            <a:xfrm rot="16200000">
              <a:off x="11290247" y="1482732"/>
              <a:ext cx="300051" cy="300080"/>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2" name="Rectangle 697">
              <a:extLst>
                <a:ext uri="{FF2B5EF4-FFF2-40B4-BE49-F238E27FC236}">
                  <a16:creationId xmlns:a16="http://schemas.microsoft.com/office/drawing/2014/main" id="{DD722F41-09C6-B419-914E-FC8DB6ECE515}"/>
                </a:ext>
              </a:extLst>
            </p:cNvPr>
            <p:cNvSpPr/>
            <p:nvPr userDrawn="1"/>
          </p:nvSpPr>
          <p:spPr>
            <a:xfrm rot="16200000">
              <a:off x="10991756" y="1482732"/>
              <a:ext cx="300051" cy="300080"/>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3" name="Rectangle 698">
              <a:extLst>
                <a:ext uri="{FF2B5EF4-FFF2-40B4-BE49-F238E27FC236}">
                  <a16:creationId xmlns:a16="http://schemas.microsoft.com/office/drawing/2014/main" id="{BF2E9D2A-B501-8486-044C-7D7C85462830}"/>
                </a:ext>
              </a:extLst>
            </p:cNvPr>
            <p:cNvSpPr/>
            <p:nvPr userDrawn="1"/>
          </p:nvSpPr>
          <p:spPr>
            <a:xfrm rot="16200000">
              <a:off x="10691677" y="1482732"/>
              <a:ext cx="300051" cy="300079"/>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4" name="Rectangle 699">
              <a:extLst>
                <a:ext uri="{FF2B5EF4-FFF2-40B4-BE49-F238E27FC236}">
                  <a16:creationId xmlns:a16="http://schemas.microsoft.com/office/drawing/2014/main" id="{9CD47EBB-ACC1-AAFD-2D33-B032D177EF70}"/>
                </a:ext>
              </a:extLst>
            </p:cNvPr>
            <p:cNvSpPr/>
            <p:nvPr userDrawn="1"/>
          </p:nvSpPr>
          <p:spPr>
            <a:xfrm rot="16200000">
              <a:off x="11888819" y="1482732"/>
              <a:ext cx="300051"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5" name="Rectangle 706">
              <a:extLst>
                <a:ext uri="{FF2B5EF4-FFF2-40B4-BE49-F238E27FC236}">
                  <a16:creationId xmlns:a16="http://schemas.microsoft.com/office/drawing/2014/main" id="{89433FE0-63E3-1594-9211-CA5A3C881536}"/>
                </a:ext>
              </a:extLst>
            </p:cNvPr>
            <p:cNvSpPr/>
            <p:nvPr userDrawn="1"/>
          </p:nvSpPr>
          <p:spPr>
            <a:xfrm rot="16200000">
              <a:off x="10691677" y="1782784"/>
              <a:ext cx="300050" cy="300079"/>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6" name="Rectangle 707">
              <a:extLst>
                <a:ext uri="{FF2B5EF4-FFF2-40B4-BE49-F238E27FC236}">
                  <a16:creationId xmlns:a16="http://schemas.microsoft.com/office/drawing/2014/main" id="{08F65BA7-DA99-644C-7F72-E3877CE26027}"/>
                </a:ext>
              </a:extLst>
            </p:cNvPr>
            <p:cNvSpPr/>
            <p:nvPr userDrawn="1"/>
          </p:nvSpPr>
          <p:spPr>
            <a:xfrm rot="16200000">
              <a:off x="10393186" y="1782784"/>
              <a:ext cx="300050" cy="300079"/>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7" name="Rectangle 708">
              <a:extLst>
                <a:ext uri="{FF2B5EF4-FFF2-40B4-BE49-F238E27FC236}">
                  <a16:creationId xmlns:a16="http://schemas.microsoft.com/office/drawing/2014/main" id="{8BEBF013-5AF0-3750-E34B-E9B2049C6C57}"/>
                </a:ext>
              </a:extLst>
            </p:cNvPr>
            <p:cNvSpPr/>
            <p:nvPr userDrawn="1"/>
          </p:nvSpPr>
          <p:spPr>
            <a:xfrm rot="16200000">
              <a:off x="10093106" y="1782784"/>
              <a:ext cx="300050" cy="300080"/>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8" name="Rectangle 709">
              <a:extLst>
                <a:ext uri="{FF2B5EF4-FFF2-40B4-BE49-F238E27FC236}">
                  <a16:creationId xmlns:a16="http://schemas.microsoft.com/office/drawing/2014/main" id="{9212545E-8D9D-770C-B73E-1AE15E3B37A8}"/>
                </a:ext>
              </a:extLst>
            </p:cNvPr>
            <p:cNvSpPr/>
            <p:nvPr userDrawn="1"/>
          </p:nvSpPr>
          <p:spPr>
            <a:xfrm rot="16200000">
              <a:off x="9794615" y="1782784"/>
              <a:ext cx="300050" cy="300080"/>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9" name="Rectangle 710">
              <a:extLst>
                <a:ext uri="{FF2B5EF4-FFF2-40B4-BE49-F238E27FC236}">
                  <a16:creationId xmlns:a16="http://schemas.microsoft.com/office/drawing/2014/main" id="{AFFEF9F2-1441-88AE-5B05-429B47519F7D}"/>
                </a:ext>
              </a:extLst>
            </p:cNvPr>
            <p:cNvSpPr/>
            <p:nvPr userDrawn="1"/>
          </p:nvSpPr>
          <p:spPr>
            <a:xfrm rot="16200000">
              <a:off x="11888819" y="1782784"/>
              <a:ext cx="300050" cy="300079"/>
            </a:xfrm>
            <a:prstGeom prst="rect">
              <a:avLst/>
            </a:prstGeom>
            <a:solidFill>
              <a:srgbClr val="F266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0" name="Rectangle 711">
              <a:extLst>
                <a:ext uri="{FF2B5EF4-FFF2-40B4-BE49-F238E27FC236}">
                  <a16:creationId xmlns:a16="http://schemas.microsoft.com/office/drawing/2014/main" id="{BB0C0FA6-8730-9D4E-EB49-A2D061A5CA03}"/>
                </a:ext>
              </a:extLst>
            </p:cNvPr>
            <p:cNvSpPr/>
            <p:nvPr userDrawn="1"/>
          </p:nvSpPr>
          <p:spPr>
            <a:xfrm rot="16200000">
              <a:off x="11590327" y="1782784"/>
              <a:ext cx="300050" cy="300079"/>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1" name="Rectangle 712">
              <a:extLst>
                <a:ext uri="{FF2B5EF4-FFF2-40B4-BE49-F238E27FC236}">
                  <a16:creationId xmlns:a16="http://schemas.microsoft.com/office/drawing/2014/main" id="{6BC591B5-21F8-89F4-90B4-6A73E49C479F}"/>
                </a:ext>
              </a:extLst>
            </p:cNvPr>
            <p:cNvSpPr/>
            <p:nvPr userDrawn="1"/>
          </p:nvSpPr>
          <p:spPr>
            <a:xfrm rot="16200000">
              <a:off x="11290247" y="1782784"/>
              <a:ext cx="300050" cy="300080"/>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2" name="Rectangle 713">
              <a:extLst>
                <a:ext uri="{FF2B5EF4-FFF2-40B4-BE49-F238E27FC236}">
                  <a16:creationId xmlns:a16="http://schemas.microsoft.com/office/drawing/2014/main" id="{36264060-A117-C12C-64D6-6563F9213AD2}"/>
                </a:ext>
              </a:extLst>
            </p:cNvPr>
            <p:cNvSpPr/>
            <p:nvPr userDrawn="1"/>
          </p:nvSpPr>
          <p:spPr>
            <a:xfrm rot="16200000">
              <a:off x="10991756" y="1782784"/>
              <a:ext cx="300050" cy="300080"/>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3" name="Rectangle 721">
              <a:extLst>
                <a:ext uri="{FF2B5EF4-FFF2-40B4-BE49-F238E27FC236}">
                  <a16:creationId xmlns:a16="http://schemas.microsoft.com/office/drawing/2014/main" id="{3067CCFD-5F86-BBDE-F796-8CA5E48B41F2}"/>
                </a:ext>
              </a:extLst>
            </p:cNvPr>
            <p:cNvSpPr/>
            <p:nvPr userDrawn="1"/>
          </p:nvSpPr>
          <p:spPr>
            <a:xfrm rot="16200000">
              <a:off x="10991756" y="2081247"/>
              <a:ext cx="300050" cy="300080"/>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4" name="Rectangle 722">
              <a:extLst>
                <a:ext uri="{FF2B5EF4-FFF2-40B4-BE49-F238E27FC236}">
                  <a16:creationId xmlns:a16="http://schemas.microsoft.com/office/drawing/2014/main" id="{F89CBA4B-6ED6-686A-36B9-880EC2575A44}"/>
                </a:ext>
              </a:extLst>
            </p:cNvPr>
            <p:cNvSpPr/>
            <p:nvPr userDrawn="1"/>
          </p:nvSpPr>
          <p:spPr>
            <a:xfrm rot="16200000">
              <a:off x="10691677" y="2081247"/>
              <a:ext cx="300050" cy="300079"/>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5" name="Rectangle 723">
              <a:extLst>
                <a:ext uri="{FF2B5EF4-FFF2-40B4-BE49-F238E27FC236}">
                  <a16:creationId xmlns:a16="http://schemas.microsoft.com/office/drawing/2014/main" id="{E76B7832-E655-612B-E748-10AB3544E63D}"/>
                </a:ext>
              </a:extLst>
            </p:cNvPr>
            <p:cNvSpPr/>
            <p:nvPr userDrawn="1"/>
          </p:nvSpPr>
          <p:spPr>
            <a:xfrm rot="16200000">
              <a:off x="10393186" y="2081247"/>
              <a:ext cx="300050" cy="300079"/>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6" name="Rectangle 724">
              <a:extLst>
                <a:ext uri="{FF2B5EF4-FFF2-40B4-BE49-F238E27FC236}">
                  <a16:creationId xmlns:a16="http://schemas.microsoft.com/office/drawing/2014/main" id="{DA7117E9-F8A5-2B96-CF0B-FACBC5A2FAB3}"/>
                </a:ext>
              </a:extLst>
            </p:cNvPr>
            <p:cNvSpPr/>
            <p:nvPr userDrawn="1"/>
          </p:nvSpPr>
          <p:spPr>
            <a:xfrm rot="16200000">
              <a:off x="10093106" y="2081247"/>
              <a:ext cx="300050" cy="300080"/>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7" name="Rectangle 726">
              <a:extLst>
                <a:ext uri="{FF2B5EF4-FFF2-40B4-BE49-F238E27FC236}">
                  <a16:creationId xmlns:a16="http://schemas.microsoft.com/office/drawing/2014/main" id="{063F1767-523C-67D2-8A48-DB21C59B44DB}"/>
                </a:ext>
              </a:extLst>
            </p:cNvPr>
            <p:cNvSpPr/>
            <p:nvPr userDrawn="1"/>
          </p:nvSpPr>
          <p:spPr>
            <a:xfrm rot="16200000">
              <a:off x="11888819" y="2081247"/>
              <a:ext cx="300050" cy="300079"/>
            </a:xfrm>
            <a:prstGeom prst="rect">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8" name="Rectangle 727">
              <a:extLst>
                <a:ext uri="{FF2B5EF4-FFF2-40B4-BE49-F238E27FC236}">
                  <a16:creationId xmlns:a16="http://schemas.microsoft.com/office/drawing/2014/main" id="{07928D50-391A-6767-F481-B21C50E0E38A}"/>
                </a:ext>
              </a:extLst>
            </p:cNvPr>
            <p:cNvSpPr/>
            <p:nvPr userDrawn="1"/>
          </p:nvSpPr>
          <p:spPr>
            <a:xfrm rot="16200000">
              <a:off x="11590327" y="2081247"/>
              <a:ext cx="300050" cy="300079"/>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9" name="Rectangle 728">
              <a:extLst>
                <a:ext uri="{FF2B5EF4-FFF2-40B4-BE49-F238E27FC236}">
                  <a16:creationId xmlns:a16="http://schemas.microsoft.com/office/drawing/2014/main" id="{C731B60D-0302-23EB-8C61-6BF1661E54FA}"/>
                </a:ext>
              </a:extLst>
            </p:cNvPr>
            <p:cNvSpPr/>
            <p:nvPr userDrawn="1"/>
          </p:nvSpPr>
          <p:spPr>
            <a:xfrm rot="16200000">
              <a:off x="11290247" y="2081247"/>
              <a:ext cx="300050" cy="300080"/>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0" name="Rectangle 736">
              <a:extLst>
                <a:ext uri="{FF2B5EF4-FFF2-40B4-BE49-F238E27FC236}">
                  <a16:creationId xmlns:a16="http://schemas.microsoft.com/office/drawing/2014/main" id="{36D0B95B-68D0-63DA-D576-0B4FBCA9547A}"/>
                </a:ext>
              </a:extLst>
            </p:cNvPr>
            <p:cNvSpPr/>
            <p:nvPr userDrawn="1"/>
          </p:nvSpPr>
          <p:spPr>
            <a:xfrm rot="16200000">
              <a:off x="11290247" y="2381297"/>
              <a:ext cx="300051" cy="300080"/>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1" name="Rectangle 737">
              <a:extLst>
                <a:ext uri="{FF2B5EF4-FFF2-40B4-BE49-F238E27FC236}">
                  <a16:creationId xmlns:a16="http://schemas.microsoft.com/office/drawing/2014/main" id="{3CBE608C-B53D-E624-233E-4F1E86D09260}"/>
                </a:ext>
              </a:extLst>
            </p:cNvPr>
            <p:cNvSpPr/>
            <p:nvPr userDrawn="1"/>
          </p:nvSpPr>
          <p:spPr>
            <a:xfrm rot="16200000">
              <a:off x="10991756" y="2381297"/>
              <a:ext cx="300051" cy="300080"/>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2" name="Rectangle 738">
              <a:extLst>
                <a:ext uri="{FF2B5EF4-FFF2-40B4-BE49-F238E27FC236}">
                  <a16:creationId xmlns:a16="http://schemas.microsoft.com/office/drawing/2014/main" id="{28E1DCF9-4C84-14AF-04BC-83DF9F20D6C3}"/>
                </a:ext>
              </a:extLst>
            </p:cNvPr>
            <p:cNvSpPr/>
            <p:nvPr userDrawn="1"/>
          </p:nvSpPr>
          <p:spPr>
            <a:xfrm rot="16200000">
              <a:off x="10691677" y="2381297"/>
              <a:ext cx="300051" cy="300079"/>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3" name="Rectangle 739">
              <a:extLst>
                <a:ext uri="{FF2B5EF4-FFF2-40B4-BE49-F238E27FC236}">
                  <a16:creationId xmlns:a16="http://schemas.microsoft.com/office/drawing/2014/main" id="{CD5CAB05-6936-3DAD-C8A8-1B0AEEE80818}"/>
                </a:ext>
              </a:extLst>
            </p:cNvPr>
            <p:cNvSpPr/>
            <p:nvPr userDrawn="1"/>
          </p:nvSpPr>
          <p:spPr>
            <a:xfrm rot="16200000">
              <a:off x="10393186" y="2381297"/>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4" name="Rectangle 742">
              <a:extLst>
                <a:ext uri="{FF2B5EF4-FFF2-40B4-BE49-F238E27FC236}">
                  <a16:creationId xmlns:a16="http://schemas.microsoft.com/office/drawing/2014/main" id="{87F351E0-BF83-D505-5D96-6E91999F0B51}"/>
                </a:ext>
              </a:extLst>
            </p:cNvPr>
            <p:cNvSpPr/>
            <p:nvPr userDrawn="1"/>
          </p:nvSpPr>
          <p:spPr>
            <a:xfrm rot="16200000">
              <a:off x="11888819" y="2381297"/>
              <a:ext cx="300051" cy="300079"/>
            </a:xfrm>
            <a:prstGeom prst="rect">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5" name="Rectangle 743">
              <a:extLst>
                <a:ext uri="{FF2B5EF4-FFF2-40B4-BE49-F238E27FC236}">
                  <a16:creationId xmlns:a16="http://schemas.microsoft.com/office/drawing/2014/main" id="{E08DBA32-0B8C-95BF-6636-E222E665BFF5}"/>
                </a:ext>
              </a:extLst>
            </p:cNvPr>
            <p:cNvSpPr/>
            <p:nvPr userDrawn="1"/>
          </p:nvSpPr>
          <p:spPr>
            <a:xfrm rot="16200000">
              <a:off x="11590327" y="2381297"/>
              <a:ext cx="300051" cy="300079"/>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6" name="Rectangle 751">
              <a:extLst>
                <a:ext uri="{FF2B5EF4-FFF2-40B4-BE49-F238E27FC236}">
                  <a16:creationId xmlns:a16="http://schemas.microsoft.com/office/drawing/2014/main" id="{615BB0AE-87F1-BBD7-9C5A-93B2114CCBFC}"/>
                </a:ext>
              </a:extLst>
            </p:cNvPr>
            <p:cNvSpPr/>
            <p:nvPr userDrawn="1"/>
          </p:nvSpPr>
          <p:spPr>
            <a:xfrm rot="16200000">
              <a:off x="11590327" y="2679760"/>
              <a:ext cx="300051" cy="300079"/>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7" name="Rectangle 752">
              <a:extLst>
                <a:ext uri="{FF2B5EF4-FFF2-40B4-BE49-F238E27FC236}">
                  <a16:creationId xmlns:a16="http://schemas.microsoft.com/office/drawing/2014/main" id="{3091911D-49E5-D19C-8569-4DB83352A347}"/>
                </a:ext>
              </a:extLst>
            </p:cNvPr>
            <p:cNvSpPr/>
            <p:nvPr userDrawn="1"/>
          </p:nvSpPr>
          <p:spPr>
            <a:xfrm rot="16200000">
              <a:off x="11290247" y="2679760"/>
              <a:ext cx="300051" cy="300080"/>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8" name="Rectangle 753">
              <a:extLst>
                <a:ext uri="{FF2B5EF4-FFF2-40B4-BE49-F238E27FC236}">
                  <a16:creationId xmlns:a16="http://schemas.microsoft.com/office/drawing/2014/main" id="{05983C92-03D7-4B94-8A66-67EF657F1E58}"/>
                </a:ext>
              </a:extLst>
            </p:cNvPr>
            <p:cNvSpPr/>
            <p:nvPr userDrawn="1"/>
          </p:nvSpPr>
          <p:spPr>
            <a:xfrm rot="16200000">
              <a:off x="10991756" y="2679760"/>
              <a:ext cx="300051" cy="300080"/>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9" name="Rectangle 754">
              <a:extLst>
                <a:ext uri="{FF2B5EF4-FFF2-40B4-BE49-F238E27FC236}">
                  <a16:creationId xmlns:a16="http://schemas.microsoft.com/office/drawing/2014/main" id="{DDE3AF2E-6686-54ED-B4E2-FD266F5975FA}"/>
                </a:ext>
              </a:extLst>
            </p:cNvPr>
            <p:cNvSpPr/>
            <p:nvPr userDrawn="1"/>
          </p:nvSpPr>
          <p:spPr>
            <a:xfrm rot="16200000">
              <a:off x="10691677" y="2679760"/>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0" name="Rectangle 758">
              <a:extLst>
                <a:ext uri="{FF2B5EF4-FFF2-40B4-BE49-F238E27FC236}">
                  <a16:creationId xmlns:a16="http://schemas.microsoft.com/office/drawing/2014/main" id="{D2BD7E2D-0D6C-C6CB-51F0-30E5EC035144}"/>
                </a:ext>
              </a:extLst>
            </p:cNvPr>
            <p:cNvSpPr/>
            <p:nvPr userDrawn="1"/>
          </p:nvSpPr>
          <p:spPr>
            <a:xfrm rot="16200000">
              <a:off x="11888819" y="2679760"/>
              <a:ext cx="300051" cy="300079"/>
            </a:xfrm>
            <a:prstGeom prst="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1" name="Rectangle 766">
              <a:extLst>
                <a:ext uri="{FF2B5EF4-FFF2-40B4-BE49-F238E27FC236}">
                  <a16:creationId xmlns:a16="http://schemas.microsoft.com/office/drawing/2014/main" id="{161C54DD-A3B8-C734-59A9-16F706411033}"/>
                </a:ext>
              </a:extLst>
            </p:cNvPr>
            <p:cNvSpPr/>
            <p:nvPr userDrawn="1"/>
          </p:nvSpPr>
          <p:spPr>
            <a:xfrm rot="16200000">
              <a:off x="11888819" y="2979811"/>
              <a:ext cx="300050" cy="300079"/>
            </a:xfrm>
            <a:prstGeom prst="rect">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2" name="Rectangle 767">
              <a:extLst>
                <a:ext uri="{FF2B5EF4-FFF2-40B4-BE49-F238E27FC236}">
                  <a16:creationId xmlns:a16="http://schemas.microsoft.com/office/drawing/2014/main" id="{F5A0BC15-1247-B52C-AECD-BD281D2EDEA6}"/>
                </a:ext>
              </a:extLst>
            </p:cNvPr>
            <p:cNvSpPr/>
            <p:nvPr userDrawn="1"/>
          </p:nvSpPr>
          <p:spPr>
            <a:xfrm rot="16200000">
              <a:off x="11590327" y="2979811"/>
              <a:ext cx="300050" cy="300079"/>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3" name="Rectangle 768">
              <a:extLst>
                <a:ext uri="{FF2B5EF4-FFF2-40B4-BE49-F238E27FC236}">
                  <a16:creationId xmlns:a16="http://schemas.microsoft.com/office/drawing/2014/main" id="{A6EDEC59-9880-557B-15FC-29DBBD3038DD}"/>
                </a:ext>
              </a:extLst>
            </p:cNvPr>
            <p:cNvSpPr/>
            <p:nvPr userDrawn="1"/>
          </p:nvSpPr>
          <p:spPr>
            <a:xfrm rot="16200000">
              <a:off x="11290247" y="2979811"/>
              <a:ext cx="300050" cy="300080"/>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4" name="Rectangle 769">
              <a:extLst>
                <a:ext uri="{FF2B5EF4-FFF2-40B4-BE49-F238E27FC236}">
                  <a16:creationId xmlns:a16="http://schemas.microsoft.com/office/drawing/2014/main" id="{71876355-3892-A24D-9DCF-574ECBD1A69B}"/>
                </a:ext>
              </a:extLst>
            </p:cNvPr>
            <p:cNvSpPr/>
            <p:nvPr userDrawn="1"/>
          </p:nvSpPr>
          <p:spPr>
            <a:xfrm rot="16200000">
              <a:off x="10991756" y="2979811"/>
              <a:ext cx="300050" cy="300080"/>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5" name="Rectangle 783">
              <a:extLst>
                <a:ext uri="{FF2B5EF4-FFF2-40B4-BE49-F238E27FC236}">
                  <a16:creationId xmlns:a16="http://schemas.microsoft.com/office/drawing/2014/main" id="{E7516423-B335-C0BF-9E87-50EA897DCC62}"/>
                </a:ext>
              </a:extLst>
            </p:cNvPr>
            <p:cNvSpPr/>
            <p:nvPr userDrawn="1"/>
          </p:nvSpPr>
          <p:spPr>
            <a:xfrm rot="16200000">
              <a:off x="11888819" y="3278274"/>
              <a:ext cx="300050" cy="300079"/>
            </a:xfrm>
            <a:prstGeom prst="rect">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6" name="Rectangle 784">
              <a:extLst>
                <a:ext uri="{FF2B5EF4-FFF2-40B4-BE49-F238E27FC236}">
                  <a16:creationId xmlns:a16="http://schemas.microsoft.com/office/drawing/2014/main" id="{4A557D84-34D0-66BE-382E-20302B176F6E}"/>
                </a:ext>
              </a:extLst>
            </p:cNvPr>
            <p:cNvSpPr/>
            <p:nvPr userDrawn="1"/>
          </p:nvSpPr>
          <p:spPr>
            <a:xfrm rot="16200000">
              <a:off x="11590327" y="3278274"/>
              <a:ext cx="300050" cy="300079"/>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7" name="Rectangle 785">
              <a:extLst>
                <a:ext uri="{FF2B5EF4-FFF2-40B4-BE49-F238E27FC236}">
                  <a16:creationId xmlns:a16="http://schemas.microsoft.com/office/drawing/2014/main" id="{20333313-01F5-C6DC-B26C-0875037C9699}"/>
                </a:ext>
              </a:extLst>
            </p:cNvPr>
            <p:cNvSpPr/>
            <p:nvPr userDrawn="1"/>
          </p:nvSpPr>
          <p:spPr>
            <a:xfrm rot="16200000">
              <a:off x="11290247" y="3278274"/>
              <a:ext cx="300050" cy="300080"/>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8" name="Rectangle 799">
              <a:extLst>
                <a:ext uri="{FF2B5EF4-FFF2-40B4-BE49-F238E27FC236}">
                  <a16:creationId xmlns:a16="http://schemas.microsoft.com/office/drawing/2014/main" id="{F6B12C29-9DD7-F5F7-9EA0-45FAA6DDAFCA}"/>
                </a:ext>
              </a:extLst>
            </p:cNvPr>
            <p:cNvSpPr/>
            <p:nvPr userDrawn="1"/>
          </p:nvSpPr>
          <p:spPr>
            <a:xfrm rot="16200000">
              <a:off x="11888819" y="3578324"/>
              <a:ext cx="300051" cy="300079"/>
            </a:xfrm>
            <a:prstGeom prst="rect">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9" name="Rectangle 800">
              <a:extLst>
                <a:ext uri="{FF2B5EF4-FFF2-40B4-BE49-F238E27FC236}">
                  <a16:creationId xmlns:a16="http://schemas.microsoft.com/office/drawing/2014/main" id="{59DE77C4-6C81-47F5-2C1B-442CC64FA9EB}"/>
                </a:ext>
              </a:extLst>
            </p:cNvPr>
            <p:cNvSpPr/>
            <p:nvPr userDrawn="1"/>
          </p:nvSpPr>
          <p:spPr>
            <a:xfrm rot="16200000">
              <a:off x="11590327" y="3578324"/>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40" name="Rectangle 815">
              <a:extLst>
                <a:ext uri="{FF2B5EF4-FFF2-40B4-BE49-F238E27FC236}">
                  <a16:creationId xmlns:a16="http://schemas.microsoft.com/office/drawing/2014/main" id="{723D25C4-277A-90F6-BE87-DF8F41F59CDF}"/>
                </a:ext>
              </a:extLst>
            </p:cNvPr>
            <p:cNvSpPr/>
            <p:nvPr userDrawn="1"/>
          </p:nvSpPr>
          <p:spPr>
            <a:xfrm rot="16200000">
              <a:off x="11888819" y="3876788"/>
              <a:ext cx="300051" cy="300079"/>
            </a:xfrm>
            <a:prstGeom prst="rect">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pic>
        <p:nvPicPr>
          <p:cNvPr id="941" name="Picture 112" descr="Logo&#10;&#10;Description automatically generated">
            <a:extLst>
              <a:ext uri="{FF2B5EF4-FFF2-40B4-BE49-F238E27FC236}">
                <a16:creationId xmlns:a16="http://schemas.microsoft.com/office/drawing/2014/main" id="{5550EE13-C562-5C11-29D8-5394F50F62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288" y="485775"/>
            <a:ext cx="2125662"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 name="TextBox 113">
            <a:extLst>
              <a:ext uri="{FF2B5EF4-FFF2-40B4-BE49-F238E27FC236}">
                <a16:creationId xmlns:a16="http://schemas.microsoft.com/office/drawing/2014/main" id="{876AEA36-EA38-FAA8-8201-66DD66553C3A}"/>
              </a:ext>
            </a:extLst>
          </p:cNvPr>
          <p:cNvSpPr txBox="1">
            <a:spLocks noChangeArrowheads="1"/>
          </p:cNvSpPr>
          <p:nvPr userDrawn="1"/>
        </p:nvSpPr>
        <p:spPr bwMode="auto">
          <a:xfrm>
            <a:off x="428625" y="6464300"/>
            <a:ext cx="5518150" cy="338138"/>
          </a:xfrm>
          <a:prstGeom prst="rect">
            <a:avLst/>
          </a:prstGeom>
          <a:noFill/>
          <a:ln>
            <a:noFill/>
          </a:ln>
        </p:spPr>
        <p:txBody>
          <a:bodyPr wrap="none">
            <a:spAutoFit/>
          </a:bodyPr>
          <a:lstStyle>
            <a:lvl1pPr>
              <a:defRPr>
                <a:solidFill>
                  <a:schemeClr val="tx1"/>
                </a:solidFill>
                <a:latin typeface="Avenir LT Std 45 Book"/>
              </a:defRPr>
            </a:lvl1pPr>
            <a:lvl2pPr marL="742950" indent="-285750">
              <a:defRPr>
                <a:solidFill>
                  <a:schemeClr val="tx1"/>
                </a:solidFill>
                <a:latin typeface="Avenir LT Std 45 Book"/>
              </a:defRPr>
            </a:lvl2pPr>
            <a:lvl3pPr marL="1143000" indent="-228600">
              <a:defRPr>
                <a:solidFill>
                  <a:schemeClr val="tx1"/>
                </a:solidFill>
                <a:latin typeface="Avenir LT Std 45 Book"/>
              </a:defRPr>
            </a:lvl3pPr>
            <a:lvl4pPr marL="1600200" indent="-228600">
              <a:defRPr>
                <a:solidFill>
                  <a:schemeClr val="tx1"/>
                </a:solidFill>
                <a:latin typeface="Avenir LT Std 45 Book"/>
              </a:defRPr>
            </a:lvl4pPr>
            <a:lvl5pPr marL="2057400" indent="-228600">
              <a:defRPr>
                <a:solidFill>
                  <a:schemeClr val="tx1"/>
                </a:solidFill>
                <a:latin typeface="Avenir LT Std 45 Book"/>
              </a:defRPr>
            </a:lvl5pPr>
            <a:lvl6pPr marL="2514600" indent="-228600" fontAlgn="base">
              <a:spcBef>
                <a:spcPct val="0"/>
              </a:spcBef>
              <a:spcAft>
                <a:spcPct val="0"/>
              </a:spcAft>
              <a:defRPr>
                <a:solidFill>
                  <a:schemeClr val="tx1"/>
                </a:solidFill>
                <a:latin typeface="Avenir LT Std 45 Book"/>
              </a:defRPr>
            </a:lvl6pPr>
            <a:lvl7pPr marL="2971800" indent="-228600" fontAlgn="base">
              <a:spcBef>
                <a:spcPct val="0"/>
              </a:spcBef>
              <a:spcAft>
                <a:spcPct val="0"/>
              </a:spcAft>
              <a:defRPr>
                <a:solidFill>
                  <a:schemeClr val="tx1"/>
                </a:solidFill>
                <a:latin typeface="Avenir LT Std 45 Book"/>
              </a:defRPr>
            </a:lvl7pPr>
            <a:lvl8pPr marL="3429000" indent="-228600" fontAlgn="base">
              <a:spcBef>
                <a:spcPct val="0"/>
              </a:spcBef>
              <a:spcAft>
                <a:spcPct val="0"/>
              </a:spcAft>
              <a:defRPr>
                <a:solidFill>
                  <a:schemeClr val="tx1"/>
                </a:solidFill>
                <a:latin typeface="Avenir LT Std 45 Book"/>
              </a:defRPr>
            </a:lvl8pPr>
            <a:lvl9pPr marL="3886200" indent="-228600" fontAlgn="base">
              <a:spcBef>
                <a:spcPct val="0"/>
              </a:spcBef>
              <a:spcAft>
                <a:spcPct val="0"/>
              </a:spcAft>
              <a:defRPr>
                <a:solidFill>
                  <a:schemeClr val="tx1"/>
                </a:solidFill>
                <a:latin typeface="Avenir LT Std 45 Book"/>
              </a:defRPr>
            </a:lvl9pPr>
          </a:lstStyle>
          <a:p>
            <a:pPr eaLnBrk="1" hangingPunct="1">
              <a:defRPr/>
            </a:pPr>
            <a:r>
              <a:rPr lang="en-US" altLang="LID4096" sz="1600"/>
              <a:t>Project Nr.: 620101-EPP-1-2020-1-BG-EPPKA3-VET-COVE</a:t>
            </a:r>
            <a:r>
              <a:rPr lang="LID4096" altLang="LID4096" sz="1600"/>
              <a:t> </a:t>
            </a:r>
          </a:p>
        </p:txBody>
      </p:sp>
      <p:sp>
        <p:nvSpPr>
          <p:cNvPr id="943" name="Picture Placeholder 942"/>
          <p:cNvSpPr>
            <a:spLocks noGrp="1"/>
          </p:cNvSpPr>
          <p:nvPr>
            <p:ph type="pic" sz="quarter" idx="15"/>
          </p:nvPr>
        </p:nvSpPr>
        <p:spPr>
          <a:xfrm>
            <a:off x="2724224" y="-10408"/>
            <a:ext cx="9488599" cy="6894310"/>
          </a:xfrm>
          <a:custGeom>
            <a:avLst/>
            <a:gdLst>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9436718 w 9451708"/>
              <a:gd name="connsiteY43" fmla="*/ 9019 h 6870743"/>
              <a:gd name="connsiteX44" fmla="*/ 5261714 w 9451708"/>
              <a:gd name="connsiteY44" fmla="*/ 5029 h 6870743"/>
              <a:gd name="connsiteX45" fmla="*/ 5261714 w 9451708"/>
              <a:gd name="connsiteY45" fmla="*/ 3 h 6870743"/>
              <a:gd name="connsiteX46" fmla="*/ 5561198 w 9451708"/>
              <a:gd name="connsiteY46" fmla="*/ 3 h 6870743"/>
              <a:gd name="connsiteX47" fmla="*/ 5561198 w 9451708"/>
              <a:gd name="connsiteY47" fmla="*/ 4 h 6870743"/>
              <a:gd name="connsiteX48" fmla="*/ 5860468 w 9451708"/>
              <a:gd name="connsiteY48" fmla="*/ 4 h 6870743"/>
              <a:gd name="connsiteX49" fmla="*/ 5860468 w 9451708"/>
              <a:gd name="connsiteY49" fmla="*/ 5 h 6870743"/>
              <a:gd name="connsiteX50" fmla="*/ 6159524 w 9451708"/>
              <a:gd name="connsiteY50" fmla="*/ 5 h 6870743"/>
              <a:gd name="connsiteX51" fmla="*/ 6159524 w 9451708"/>
              <a:gd name="connsiteY51" fmla="*/ 2 h 6870743"/>
              <a:gd name="connsiteX52" fmla="*/ 6459008 w 9451708"/>
              <a:gd name="connsiteY52" fmla="*/ 2 h 6870743"/>
              <a:gd name="connsiteX53" fmla="*/ 6459008 w 9451708"/>
              <a:gd name="connsiteY53" fmla="*/ 5 h 6870743"/>
              <a:gd name="connsiteX54" fmla="*/ 6758064 w 9451708"/>
              <a:gd name="connsiteY54" fmla="*/ 5 h 6870743"/>
              <a:gd name="connsiteX55" fmla="*/ 0 w 9451708"/>
              <a:gd name="connsiteY55" fmla="*/ 0 h 6870743"/>
              <a:gd name="connsiteX56" fmla="*/ 5261714 w 9451708"/>
              <a:gd name="connsiteY56" fmla="*/ 5029 h 6870743"/>
              <a:gd name="connsiteX57" fmla="*/ 5261714 w 9451708"/>
              <a:gd name="connsiteY57" fmla="*/ 299486 h 6870743"/>
              <a:gd name="connsiteX58" fmla="*/ 5560984 w 9451708"/>
              <a:gd name="connsiteY58" fmla="*/ 299486 h 6870743"/>
              <a:gd name="connsiteX59" fmla="*/ 5560984 w 9451708"/>
              <a:gd name="connsiteY59" fmla="*/ 299488 h 6870743"/>
              <a:gd name="connsiteX60" fmla="*/ 5560984 w 9451708"/>
              <a:gd name="connsiteY60" fmla="*/ 598728 h 6870743"/>
              <a:gd name="connsiteX61" fmla="*/ 5860254 w 9451708"/>
              <a:gd name="connsiteY61" fmla="*/ 598728 h 6870743"/>
              <a:gd name="connsiteX62" fmla="*/ 5860254 w 9451708"/>
              <a:gd name="connsiteY62" fmla="*/ 897966 h 6870743"/>
              <a:gd name="connsiteX63" fmla="*/ 6159524 w 9451708"/>
              <a:gd name="connsiteY63" fmla="*/ 897966 h 6870743"/>
              <a:gd name="connsiteX64" fmla="*/ 6159524 w 9451708"/>
              <a:gd name="connsiteY64" fmla="*/ 1197203 h 6870743"/>
              <a:gd name="connsiteX65" fmla="*/ 6458794 w 9451708"/>
              <a:gd name="connsiteY65" fmla="*/ 1197203 h 6870743"/>
              <a:gd name="connsiteX66" fmla="*/ 6458794 w 9451708"/>
              <a:gd name="connsiteY66" fmla="*/ 1197205 h 6870743"/>
              <a:gd name="connsiteX67" fmla="*/ 6458794 w 9451708"/>
              <a:gd name="connsiteY67" fmla="*/ 1496443 h 6870743"/>
              <a:gd name="connsiteX68" fmla="*/ 6758064 w 9451708"/>
              <a:gd name="connsiteY68" fmla="*/ 1496443 h 6870743"/>
              <a:gd name="connsiteX69" fmla="*/ 6758064 w 9451708"/>
              <a:gd name="connsiteY69" fmla="*/ 1795681 h 6870743"/>
              <a:gd name="connsiteX70" fmla="*/ 7057334 w 9451708"/>
              <a:gd name="connsiteY70" fmla="*/ 1795681 h 6870743"/>
              <a:gd name="connsiteX71" fmla="*/ 7057334 w 9451708"/>
              <a:gd name="connsiteY71" fmla="*/ 2094918 h 6870743"/>
              <a:gd name="connsiteX72" fmla="*/ 7356604 w 9451708"/>
              <a:gd name="connsiteY72" fmla="*/ 2094918 h 6870743"/>
              <a:gd name="connsiteX73" fmla="*/ 7356604 w 9451708"/>
              <a:gd name="connsiteY73" fmla="*/ 2394157 h 6870743"/>
              <a:gd name="connsiteX74" fmla="*/ 7655874 w 9451708"/>
              <a:gd name="connsiteY74" fmla="*/ 2394157 h 6870743"/>
              <a:gd name="connsiteX75" fmla="*/ 7655874 w 9451708"/>
              <a:gd name="connsiteY75" fmla="*/ 2693396 h 6870743"/>
              <a:gd name="connsiteX76" fmla="*/ 7955144 w 9451708"/>
              <a:gd name="connsiteY76" fmla="*/ 2693396 h 6870743"/>
              <a:gd name="connsiteX77" fmla="*/ 7955144 w 9451708"/>
              <a:gd name="connsiteY77" fmla="*/ 2992635 h 6870743"/>
              <a:gd name="connsiteX78" fmla="*/ 8254414 w 9451708"/>
              <a:gd name="connsiteY78" fmla="*/ 2992635 h 6870743"/>
              <a:gd name="connsiteX79" fmla="*/ 8254414 w 9451708"/>
              <a:gd name="connsiteY79" fmla="*/ 3291874 h 6870743"/>
              <a:gd name="connsiteX80" fmla="*/ 8553684 w 9451708"/>
              <a:gd name="connsiteY80" fmla="*/ 3291874 h 6870743"/>
              <a:gd name="connsiteX81" fmla="*/ 8553684 w 9451708"/>
              <a:gd name="connsiteY81" fmla="*/ 3591113 h 6870743"/>
              <a:gd name="connsiteX82" fmla="*/ 8852954 w 9451708"/>
              <a:gd name="connsiteY82" fmla="*/ 3591113 h 6870743"/>
              <a:gd name="connsiteX83" fmla="*/ 8852954 w 9451708"/>
              <a:gd name="connsiteY83" fmla="*/ 3890352 h 6870743"/>
              <a:gd name="connsiteX84" fmla="*/ 9152224 w 9451708"/>
              <a:gd name="connsiteY84" fmla="*/ 3890352 h 6870743"/>
              <a:gd name="connsiteX85" fmla="*/ 9152224 w 9451708"/>
              <a:gd name="connsiteY85" fmla="*/ 4189597 h 6870743"/>
              <a:gd name="connsiteX86" fmla="*/ 9445851 w 9451708"/>
              <a:gd name="connsiteY86" fmla="*/ 4189597 h 6870743"/>
              <a:gd name="connsiteX87" fmla="*/ 9451708 w 9451708"/>
              <a:gd name="connsiteY87" fmla="*/ 6870743 h 6870743"/>
              <a:gd name="connsiteX88" fmla="*/ 6554233 w 9451708"/>
              <a:gd name="connsiteY88" fmla="*/ 6870742 h 6870743"/>
              <a:gd name="connsiteX89" fmla="*/ 6554233 w 9451708"/>
              <a:gd name="connsiteY89" fmla="*/ 6571259 h 6870743"/>
              <a:gd name="connsiteX90" fmla="*/ 6254749 w 9451708"/>
              <a:gd name="connsiteY90" fmla="*/ 6571259 h 6870743"/>
              <a:gd name="connsiteX91" fmla="*/ 6254749 w 9451708"/>
              <a:gd name="connsiteY91" fmla="*/ 6271775 h 6870743"/>
              <a:gd name="connsiteX92" fmla="*/ 5955265 w 9451708"/>
              <a:gd name="connsiteY92" fmla="*/ 6271775 h 6870743"/>
              <a:gd name="connsiteX93" fmla="*/ 5955265 w 9451708"/>
              <a:gd name="connsiteY93" fmla="*/ 5972291 h 6870743"/>
              <a:gd name="connsiteX94" fmla="*/ 5658057 w 9451708"/>
              <a:gd name="connsiteY94" fmla="*/ 5972291 h 6870743"/>
              <a:gd name="connsiteX95" fmla="*/ 5658057 w 9451708"/>
              <a:gd name="connsiteY95" fmla="*/ 5672807 h 6870743"/>
              <a:gd name="connsiteX96" fmla="*/ 5360847 w 9451708"/>
              <a:gd name="connsiteY96" fmla="*/ 5672807 h 6870743"/>
              <a:gd name="connsiteX97" fmla="*/ 5360847 w 9451708"/>
              <a:gd name="connsiteY97" fmla="*/ 5373323 h 6870743"/>
              <a:gd name="connsiteX98" fmla="*/ 5062419 w 9451708"/>
              <a:gd name="connsiteY98" fmla="*/ 5373323 h 6870743"/>
              <a:gd name="connsiteX99" fmla="*/ 5062419 w 9451708"/>
              <a:gd name="connsiteY99" fmla="*/ 5073839 h 6870743"/>
              <a:gd name="connsiteX100" fmla="*/ 4765210 w 9451708"/>
              <a:gd name="connsiteY100" fmla="*/ 5073839 h 6870743"/>
              <a:gd name="connsiteX101" fmla="*/ 4765210 w 9451708"/>
              <a:gd name="connsiteY101" fmla="*/ 4774356 h 6870743"/>
              <a:gd name="connsiteX102" fmla="*/ 4465727 w 9451708"/>
              <a:gd name="connsiteY102" fmla="*/ 4774356 h 6870743"/>
              <a:gd name="connsiteX103" fmla="*/ 4465727 w 9451708"/>
              <a:gd name="connsiteY103" fmla="*/ 4474872 h 6870743"/>
              <a:gd name="connsiteX104" fmla="*/ 4465726 w 9451708"/>
              <a:gd name="connsiteY104" fmla="*/ 4474872 h 6870743"/>
              <a:gd name="connsiteX105" fmla="*/ 4166242 w 9451708"/>
              <a:gd name="connsiteY105" fmla="*/ 4474872 h 6870743"/>
              <a:gd name="connsiteX106" fmla="*/ 4166242 w 9451708"/>
              <a:gd name="connsiteY106" fmla="*/ 4175388 h 6870743"/>
              <a:gd name="connsiteX107" fmla="*/ 3869034 w 9451708"/>
              <a:gd name="connsiteY107" fmla="*/ 4175388 h 6870743"/>
              <a:gd name="connsiteX108" fmla="*/ 3869034 w 9451708"/>
              <a:gd name="connsiteY108" fmla="*/ 3875905 h 6870743"/>
              <a:gd name="connsiteX109" fmla="*/ 3866758 w 9451708"/>
              <a:gd name="connsiteY109" fmla="*/ 3875905 h 6870743"/>
              <a:gd name="connsiteX110" fmla="*/ 3569550 w 9451708"/>
              <a:gd name="connsiteY110" fmla="*/ 3875905 h 6870743"/>
              <a:gd name="connsiteX111" fmla="*/ 3569550 w 9451708"/>
              <a:gd name="connsiteY111" fmla="*/ 3593805 h 6870743"/>
              <a:gd name="connsiteX112" fmla="*/ 3279617 w 9451708"/>
              <a:gd name="connsiteY112" fmla="*/ 3593805 h 6870743"/>
              <a:gd name="connsiteX113" fmla="*/ 3279617 w 9451708"/>
              <a:gd name="connsiteY113" fmla="*/ 3576421 h 6870743"/>
              <a:gd name="connsiteX114" fmla="*/ 3274616 w 9451708"/>
              <a:gd name="connsiteY114" fmla="*/ 3576421 h 6870743"/>
              <a:gd name="connsiteX115" fmla="*/ 3274616 w 9451708"/>
              <a:gd name="connsiteY115" fmla="*/ 3294322 h 6870743"/>
              <a:gd name="connsiteX116" fmla="*/ 2980133 w 9451708"/>
              <a:gd name="connsiteY116" fmla="*/ 3294322 h 6870743"/>
              <a:gd name="connsiteX117" fmla="*/ 2980133 w 9451708"/>
              <a:gd name="connsiteY117" fmla="*/ 3276937 h 6870743"/>
              <a:gd name="connsiteX118" fmla="*/ 2975132 w 9451708"/>
              <a:gd name="connsiteY118" fmla="*/ 3276937 h 6870743"/>
              <a:gd name="connsiteX119" fmla="*/ 2975132 w 9451708"/>
              <a:gd name="connsiteY119" fmla="*/ 2994838 h 6870743"/>
              <a:gd name="connsiteX120" fmla="*/ 2680650 w 9451708"/>
              <a:gd name="connsiteY120" fmla="*/ 2994838 h 6870743"/>
              <a:gd name="connsiteX121" fmla="*/ 2680650 w 9451708"/>
              <a:gd name="connsiteY121" fmla="*/ 2977454 h 6870743"/>
              <a:gd name="connsiteX122" fmla="*/ 2676703 w 9451708"/>
              <a:gd name="connsiteY122" fmla="*/ 2977454 h 6870743"/>
              <a:gd name="connsiteX123" fmla="*/ 2676703 w 9451708"/>
              <a:gd name="connsiteY123" fmla="*/ 2695354 h 6870743"/>
              <a:gd name="connsiteX124" fmla="*/ 2383441 w 9451708"/>
              <a:gd name="connsiteY124" fmla="*/ 2695354 h 6870743"/>
              <a:gd name="connsiteX125" fmla="*/ 2383441 w 9451708"/>
              <a:gd name="connsiteY125" fmla="*/ 2395870 h 6870743"/>
              <a:gd name="connsiteX126" fmla="*/ 2086232 w 9451708"/>
              <a:gd name="connsiteY126" fmla="*/ 2395870 h 6870743"/>
              <a:gd name="connsiteX127" fmla="*/ 2086232 w 9451708"/>
              <a:gd name="connsiteY127" fmla="*/ 2096386 h 6870743"/>
              <a:gd name="connsiteX128" fmla="*/ 1787803 w 9451708"/>
              <a:gd name="connsiteY128" fmla="*/ 2096386 h 6870743"/>
              <a:gd name="connsiteX129" fmla="*/ 1787803 w 9451708"/>
              <a:gd name="connsiteY129" fmla="*/ 1796902 h 6870743"/>
              <a:gd name="connsiteX130" fmla="*/ 1490594 w 9451708"/>
              <a:gd name="connsiteY130" fmla="*/ 1796902 h 6870743"/>
              <a:gd name="connsiteX131" fmla="*/ 1490594 w 9451708"/>
              <a:gd name="connsiteY131" fmla="*/ 1497419 h 6870743"/>
              <a:gd name="connsiteX132" fmla="*/ 1191111 w 9451708"/>
              <a:gd name="connsiteY132" fmla="*/ 1497419 h 6870743"/>
              <a:gd name="connsiteX133" fmla="*/ 1191111 w 9451708"/>
              <a:gd name="connsiteY133" fmla="*/ 1197935 h 6870743"/>
              <a:gd name="connsiteX134" fmla="*/ 1191110 w 9451708"/>
              <a:gd name="connsiteY134" fmla="*/ 1197935 h 6870743"/>
              <a:gd name="connsiteX135" fmla="*/ 891626 w 9451708"/>
              <a:gd name="connsiteY135" fmla="*/ 1197935 h 6870743"/>
              <a:gd name="connsiteX136" fmla="*/ 891626 w 9451708"/>
              <a:gd name="connsiteY136" fmla="*/ 898451 h 6870743"/>
              <a:gd name="connsiteX137" fmla="*/ 594418 w 9451708"/>
              <a:gd name="connsiteY137" fmla="*/ 898451 h 6870743"/>
              <a:gd name="connsiteX138" fmla="*/ 594418 w 9451708"/>
              <a:gd name="connsiteY138" fmla="*/ 598968 h 6870743"/>
              <a:gd name="connsiteX139" fmla="*/ 592142 w 9451708"/>
              <a:gd name="connsiteY139" fmla="*/ 598968 h 6870743"/>
              <a:gd name="connsiteX140" fmla="*/ 294934 w 9451708"/>
              <a:gd name="connsiteY140" fmla="*/ 598968 h 6870743"/>
              <a:gd name="connsiteX141" fmla="*/ 294934 w 9451708"/>
              <a:gd name="connsiteY141" fmla="*/ 299484 h 6870743"/>
              <a:gd name="connsiteX142" fmla="*/ 0 w 9451708"/>
              <a:gd name="connsiteY142" fmla="*/ 299484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261714 w 9451708"/>
              <a:gd name="connsiteY43" fmla="*/ 5029 h 6870743"/>
              <a:gd name="connsiteX44" fmla="*/ 5261714 w 9451708"/>
              <a:gd name="connsiteY44" fmla="*/ 3 h 6870743"/>
              <a:gd name="connsiteX45" fmla="*/ 5561198 w 9451708"/>
              <a:gd name="connsiteY45" fmla="*/ 3 h 6870743"/>
              <a:gd name="connsiteX46" fmla="*/ 5561198 w 9451708"/>
              <a:gd name="connsiteY46" fmla="*/ 4 h 6870743"/>
              <a:gd name="connsiteX47" fmla="*/ 5860468 w 9451708"/>
              <a:gd name="connsiteY47" fmla="*/ 4 h 6870743"/>
              <a:gd name="connsiteX48" fmla="*/ 5860468 w 9451708"/>
              <a:gd name="connsiteY48" fmla="*/ 5 h 6870743"/>
              <a:gd name="connsiteX49" fmla="*/ 6159524 w 9451708"/>
              <a:gd name="connsiteY49" fmla="*/ 5 h 6870743"/>
              <a:gd name="connsiteX50" fmla="*/ 6159524 w 9451708"/>
              <a:gd name="connsiteY50" fmla="*/ 2 h 6870743"/>
              <a:gd name="connsiteX51" fmla="*/ 6459008 w 9451708"/>
              <a:gd name="connsiteY51" fmla="*/ 2 h 6870743"/>
              <a:gd name="connsiteX52" fmla="*/ 6459008 w 9451708"/>
              <a:gd name="connsiteY52" fmla="*/ 5 h 6870743"/>
              <a:gd name="connsiteX53" fmla="*/ 6758064 w 9451708"/>
              <a:gd name="connsiteY53" fmla="*/ 5 h 6870743"/>
              <a:gd name="connsiteX54" fmla="*/ 6758064 w 9451708"/>
              <a:gd name="connsiteY54" fmla="*/ 1 h 6870743"/>
              <a:gd name="connsiteX55" fmla="*/ 0 w 9451708"/>
              <a:gd name="connsiteY55" fmla="*/ 0 h 6870743"/>
              <a:gd name="connsiteX56" fmla="*/ 5261714 w 9451708"/>
              <a:gd name="connsiteY56" fmla="*/ 5029 h 6870743"/>
              <a:gd name="connsiteX57" fmla="*/ 5261714 w 9451708"/>
              <a:gd name="connsiteY57" fmla="*/ 299486 h 6870743"/>
              <a:gd name="connsiteX58" fmla="*/ 5560984 w 9451708"/>
              <a:gd name="connsiteY58" fmla="*/ 299486 h 6870743"/>
              <a:gd name="connsiteX59" fmla="*/ 5560984 w 9451708"/>
              <a:gd name="connsiteY59" fmla="*/ 299488 h 6870743"/>
              <a:gd name="connsiteX60" fmla="*/ 5560984 w 9451708"/>
              <a:gd name="connsiteY60" fmla="*/ 598728 h 6870743"/>
              <a:gd name="connsiteX61" fmla="*/ 5860254 w 9451708"/>
              <a:gd name="connsiteY61" fmla="*/ 598728 h 6870743"/>
              <a:gd name="connsiteX62" fmla="*/ 5860254 w 9451708"/>
              <a:gd name="connsiteY62" fmla="*/ 897966 h 6870743"/>
              <a:gd name="connsiteX63" fmla="*/ 6159524 w 9451708"/>
              <a:gd name="connsiteY63" fmla="*/ 897966 h 6870743"/>
              <a:gd name="connsiteX64" fmla="*/ 6159524 w 9451708"/>
              <a:gd name="connsiteY64" fmla="*/ 1197203 h 6870743"/>
              <a:gd name="connsiteX65" fmla="*/ 6458794 w 9451708"/>
              <a:gd name="connsiteY65" fmla="*/ 1197203 h 6870743"/>
              <a:gd name="connsiteX66" fmla="*/ 6458794 w 9451708"/>
              <a:gd name="connsiteY66" fmla="*/ 1197205 h 6870743"/>
              <a:gd name="connsiteX67" fmla="*/ 6458794 w 9451708"/>
              <a:gd name="connsiteY67" fmla="*/ 1496443 h 6870743"/>
              <a:gd name="connsiteX68" fmla="*/ 6758064 w 9451708"/>
              <a:gd name="connsiteY68" fmla="*/ 1496443 h 6870743"/>
              <a:gd name="connsiteX69" fmla="*/ 6758064 w 9451708"/>
              <a:gd name="connsiteY69" fmla="*/ 1795681 h 6870743"/>
              <a:gd name="connsiteX70" fmla="*/ 7057334 w 9451708"/>
              <a:gd name="connsiteY70" fmla="*/ 1795681 h 6870743"/>
              <a:gd name="connsiteX71" fmla="*/ 7057334 w 9451708"/>
              <a:gd name="connsiteY71" fmla="*/ 2094918 h 6870743"/>
              <a:gd name="connsiteX72" fmla="*/ 7356604 w 9451708"/>
              <a:gd name="connsiteY72" fmla="*/ 2094918 h 6870743"/>
              <a:gd name="connsiteX73" fmla="*/ 7356604 w 9451708"/>
              <a:gd name="connsiteY73" fmla="*/ 2394157 h 6870743"/>
              <a:gd name="connsiteX74" fmla="*/ 7655874 w 9451708"/>
              <a:gd name="connsiteY74" fmla="*/ 2394157 h 6870743"/>
              <a:gd name="connsiteX75" fmla="*/ 7655874 w 9451708"/>
              <a:gd name="connsiteY75" fmla="*/ 2693396 h 6870743"/>
              <a:gd name="connsiteX76" fmla="*/ 7955144 w 9451708"/>
              <a:gd name="connsiteY76" fmla="*/ 2693396 h 6870743"/>
              <a:gd name="connsiteX77" fmla="*/ 7955144 w 9451708"/>
              <a:gd name="connsiteY77" fmla="*/ 2992635 h 6870743"/>
              <a:gd name="connsiteX78" fmla="*/ 8254414 w 9451708"/>
              <a:gd name="connsiteY78" fmla="*/ 2992635 h 6870743"/>
              <a:gd name="connsiteX79" fmla="*/ 8254414 w 9451708"/>
              <a:gd name="connsiteY79" fmla="*/ 3291874 h 6870743"/>
              <a:gd name="connsiteX80" fmla="*/ 8553684 w 9451708"/>
              <a:gd name="connsiteY80" fmla="*/ 3291874 h 6870743"/>
              <a:gd name="connsiteX81" fmla="*/ 8553684 w 9451708"/>
              <a:gd name="connsiteY81" fmla="*/ 3591113 h 6870743"/>
              <a:gd name="connsiteX82" fmla="*/ 8852954 w 9451708"/>
              <a:gd name="connsiteY82" fmla="*/ 3591113 h 6870743"/>
              <a:gd name="connsiteX83" fmla="*/ 8852954 w 9451708"/>
              <a:gd name="connsiteY83" fmla="*/ 3890352 h 6870743"/>
              <a:gd name="connsiteX84" fmla="*/ 9152224 w 9451708"/>
              <a:gd name="connsiteY84" fmla="*/ 3890352 h 6870743"/>
              <a:gd name="connsiteX85" fmla="*/ 9152224 w 9451708"/>
              <a:gd name="connsiteY85" fmla="*/ 4189597 h 6870743"/>
              <a:gd name="connsiteX86" fmla="*/ 9445851 w 9451708"/>
              <a:gd name="connsiteY86" fmla="*/ 4189597 h 6870743"/>
              <a:gd name="connsiteX87" fmla="*/ 9451708 w 9451708"/>
              <a:gd name="connsiteY87" fmla="*/ 6870743 h 6870743"/>
              <a:gd name="connsiteX88" fmla="*/ 6554233 w 9451708"/>
              <a:gd name="connsiteY88" fmla="*/ 6870742 h 6870743"/>
              <a:gd name="connsiteX89" fmla="*/ 6554233 w 9451708"/>
              <a:gd name="connsiteY89" fmla="*/ 6571259 h 6870743"/>
              <a:gd name="connsiteX90" fmla="*/ 6254749 w 9451708"/>
              <a:gd name="connsiteY90" fmla="*/ 6571259 h 6870743"/>
              <a:gd name="connsiteX91" fmla="*/ 6254749 w 9451708"/>
              <a:gd name="connsiteY91" fmla="*/ 6271775 h 6870743"/>
              <a:gd name="connsiteX92" fmla="*/ 5955265 w 9451708"/>
              <a:gd name="connsiteY92" fmla="*/ 6271775 h 6870743"/>
              <a:gd name="connsiteX93" fmla="*/ 5955265 w 9451708"/>
              <a:gd name="connsiteY93" fmla="*/ 5972291 h 6870743"/>
              <a:gd name="connsiteX94" fmla="*/ 5658057 w 9451708"/>
              <a:gd name="connsiteY94" fmla="*/ 5972291 h 6870743"/>
              <a:gd name="connsiteX95" fmla="*/ 5658057 w 9451708"/>
              <a:gd name="connsiteY95" fmla="*/ 5672807 h 6870743"/>
              <a:gd name="connsiteX96" fmla="*/ 5360847 w 9451708"/>
              <a:gd name="connsiteY96" fmla="*/ 5672807 h 6870743"/>
              <a:gd name="connsiteX97" fmla="*/ 5360847 w 9451708"/>
              <a:gd name="connsiteY97" fmla="*/ 5373323 h 6870743"/>
              <a:gd name="connsiteX98" fmla="*/ 5062419 w 9451708"/>
              <a:gd name="connsiteY98" fmla="*/ 5373323 h 6870743"/>
              <a:gd name="connsiteX99" fmla="*/ 5062419 w 9451708"/>
              <a:gd name="connsiteY99" fmla="*/ 5073839 h 6870743"/>
              <a:gd name="connsiteX100" fmla="*/ 4765210 w 9451708"/>
              <a:gd name="connsiteY100" fmla="*/ 5073839 h 6870743"/>
              <a:gd name="connsiteX101" fmla="*/ 4765210 w 9451708"/>
              <a:gd name="connsiteY101" fmla="*/ 4774356 h 6870743"/>
              <a:gd name="connsiteX102" fmla="*/ 4465727 w 9451708"/>
              <a:gd name="connsiteY102" fmla="*/ 4774356 h 6870743"/>
              <a:gd name="connsiteX103" fmla="*/ 4465727 w 9451708"/>
              <a:gd name="connsiteY103" fmla="*/ 4474872 h 6870743"/>
              <a:gd name="connsiteX104" fmla="*/ 4465726 w 9451708"/>
              <a:gd name="connsiteY104" fmla="*/ 4474872 h 6870743"/>
              <a:gd name="connsiteX105" fmla="*/ 4166242 w 9451708"/>
              <a:gd name="connsiteY105" fmla="*/ 4474872 h 6870743"/>
              <a:gd name="connsiteX106" fmla="*/ 4166242 w 9451708"/>
              <a:gd name="connsiteY106" fmla="*/ 4175388 h 6870743"/>
              <a:gd name="connsiteX107" fmla="*/ 3869034 w 9451708"/>
              <a:gd name="connsiteY107" fmla="*/ 4175388 h 6870743"/>
              <a:gd name="connsiteX108" fmla="*/ 3869034 w 9451708"/>
              <a:gd name="connsiteY108" fmla="*/ 3875905 h 6870743"/>
              <a:gd name="connsiteX109" fmla="*/ 3866758 w 9451708"/>
              <a:gd name="connsiteY109" fmla="*/ 3875905 h 6870743"/>
              <a:gd name="connsiteX110" fmla="*/ 3569550 w 9451708"/>
              <a:gd name="connsiteY110" fmla="*/ 3875905 h 6870743"/>
              <a:gd name="connsiteX111" fmla="*/ 3569550 w 9451708"/>
              <a:gd name="connsiteY111" fmla="*/ 3593805 h 6870743"/>
              <a:gd name="connsiteX112" fmla="*/ 3279617 w 9451708"/>
              <a:gd name="connsiteY112" fmla="*/ 3593805 h 6870743"/>
              <a:gd name="connsiteX113" fmla="*/ 3279617 w 9451708"/>
              <a:gd name="connsiteY113" fmla="*/ 3576421 h 6870743"/>
              <a:gd name="connsiteX114" fmla="*/ 3274616 w 9451708"/>
              <a:gd name="connsiteY114" fmla="*/ 3576421 h 6870743"/>
              <a:gd name="connsiteX115" fmla="*/ 3274616 w 9451708"/>
              <a:gd name="connsiteY115" fmla="*/ 3294322 h 6870743"/>
              <a:gd name="connsiteX116" fmla="*/ 2980133 w 9451708"/>
              <a:gd name="connsiteY116" fmla="*/ 3294322 h 6870743"/>
              <a:gd name="connsiteX117" fmla="*/ 2980133 w 9451708"/>
              <a:gd name="connsiteY117" fmla="*/ 3276937 h 6870743"/>
              <a:gd name="connsiteX118" fmla="*/ 2975132 w 9451708"/>
              <a:gd name="connsiteY118" fmla="*/ 3276937 h 6870743"/>
              <a:gd name="connsiteX119" fmla="*/ 2975132 w 9451708"/>
              <a:gd name="connsiteY119" fmla="*/ 2994838 h 6870743"/>
              <a:gd name="connsiteX120" fmla="*/ 2680650 w 9451708"/>
              <a:gd name="connsiteY120" fmla="*/ 2994838 h 6870743"/>
              <a:gd name="connsiteX121" fmla="*/ 2680650 w 9451708"/>
              <a:gd name="connsiteY121" fmla="*/ 2977454 h 6870743"/>
              <a:gd name="connsiteX122" fmla="*/ 2676703 w 9451708"/>
              <a:gd name="connsiteY122" fmla="*/ 2977454 h 6870743"/>
              <a:gd name="connsiteX123" fmla="*/ 2676703 w 9451708"/>
              <a:gd name="connsiteY123" fmla="*/ 2695354 h 6870743"/>
              <a:gd name="connsiteX124" fmla="*/ 2383441 w 9451708"/>
              <a:gd name="connsiteY124" fmla="*/ 2695354 h 6870743"/>
              <a:gd name="connsiteX125" fmla="*/ 2383441 w 9451708"/>
              <a:gd name="connsiteY125" fmla="*/ 2395870 h 6870743"/>
              <a:gd name="connsiteX126" fmla="*/ 2086232 w 9451708"/>
              <a:gd name="connsiteY126" fmla="*/ 2395870 h 6870743"/>
              <a:gd name="connsiteX127" fmla="*/ 2086232 w 9451708"/>
              <a:gd name="connsiteY127" fmla="*/ 2096386 h 6870743"/>
              <a:gd name="connsiteX128" fmla="*/ 1787803 w 9451708"/>
              <a:gd name="connsiteY128" fmla="*/ 2096386 h 6870743"/>
              <a:gd name="connsiteX129" fmla="*/ 1787803 w 9451708"/>
              <a:gd name="connsiteY129" fmla="*/ 1796902 h 6870743"/>
              <a:gd name="connsiteX130" fmla="*/ 1490594 w 9451708"/>
              <a:gd name="connsiteY130" fmla="*/ 1796902 h 6870743"/>
              <a:gd name="connsiteX131" fmla="*/ 1490594 w 9451708"/>
              <a:gd name="connsiteY131" fmla="*/ 1497419 h 6870743"/>
              <a:gd name="connsiteX132" fmla="*/ 1191111 w 9451708"/>
              <a:gd name="connsiteY132" fmla="*/ 1497419 h 6870743"/>
              <a:gd name="connsiteX133" fmla="*/ 1191111 w 9451708"/>
              <a:gd name="connsiteY133" fmla="*/ 1197935 h 6870743"/>
              <a:gd name="connsiteX134" fmla="*/ 1191110 w 9451708"/>
              <a:gd name="connsiteY134" fmla="*/ 1197935 h 6870743"/>
              <a:gd name="connsiteX135" fmla="*/ 891626 w 9451708"/>
              <a:gd name="connsiteY135" fmla="*/ 1197935 h 6870743"/>
              <a:gd name="connsiteX136" fmla="*/ 891626 w 9451708"/>
              <a:gd name="connsiteY136" fmla="*/ 898451 h 6870743"/>
              <a:gd name="connsiteX137" fmla="*/ 594418 w 9451708"/>
              <a:gd name="connsiteY137" fmla="*/ 898451 h 6870743"/>
              <a:gd name="connsiteX138" fmla="*/ 594418 w 9451708"/>
              <a:gd name="connsiteY138" fmla="*/ 598968 h 6870743"/>
              <a:gd name="connsiteX139" fmla="*/ 592142 w 9451708"/>
              <a:gd name="connsiteY139" fmla="*/ 598968 h 6870743"/>
              <a:gd name="connsiteX140" fmla="*/ 294934 w 9451708"/>
              <a:gd name="connsiteY140" fmla="*/ 598968 h 6870743"/>
              <a:gd name="connsiteX141" fmla="*/ 294934 w 9451708"/>
              <a:gd name="connsiteY141" fmla="*/ 299484 h 6870743"/>
              <a:gd name="connsiteX142" fmla="*/ 0 w 9451708"/>
              <a:gd name="connsiteY142" fmla="*/ 299484 h 6870743"/>
              <a:gd name="connsiteX143" fmla="*/ 0 w 9451708"/>
              <a:gd name="connsiteY143" fmla="*/ 0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261714 w 9451708"/>
              <a:gd name="connsiteY43" fmla="*/ 5029 h 6870743"/>
              <a:gd name="connsiteX44" fmla="*/ 5261714 w 9451708"/>
              <a:gd name="connsiteY44" fmla="*/ 3 h 6870743"/>
              <a:gd name="connsiteX45" fmla="*/ 5561198 w 9451708"/>
              <a:gd name="connsiteY45" fmla="*/ 3 h 6870743"/>
              <a:gd name="connsiteX46" fmla="*/ 5561198 w 9451708"/>
              <a:gd name="connsiteY46" fmla="*/ 4 h 6870743"/>
              <a:gd name="connsiteX47" fmla="*/ 5860468 w 9451708"/>
              <a:gd name="connsiteY47" fmla="*/ 4 h 6870743"/>
              <a:gd name="connsiteX48" fmla="*/ 5860468 w 9451708"/>
              <a:gd name="connsiteY48" fmla="*/ 5 h 6870743"/>
              <a:gd name="connsiteX49" fmla="*/ 6159524 w 9451708"/>
              <a:gd name="connsiteY49" fmla="*/ 5 h 6870743"/>
              <a:gd name="connsiteX50" fmla="*/ 6159524 w 9451708"/>
              <a:gd name="connsiteY50" fmla="*/ 2 h 6870743"/>
              <a:gd name="connsiteX51" fmla="*/ 6459008 w 9451708"/>
              <a:gd name="connsiteY51" fmla="*/ 2 h 6870743"/>
              <a:gd name="connsiteX52" fmla="*/ 6459008 w 9451708"/>
              <a:gd name="connsiteY52" fmla="*/ 5 h 6870743"/>
              <a:gd name="connsiteX53" fmla="*/ 6758064 w 9451708"/>
              <a:gd name="connsiteY53" fmla="*/ 5 h 6870743"/>
              <a:gd name="connsiteX54" fmla="*/ 6758064 w 9451708"/>
              <a:gd name="connsiteY54" fmla="*/ 1 h 6870743"/>
              <a:gd name="connsiteX55" fmla="*/ 0 w 9451708"/>
              <a:gd name="connsiteY55" fmla="*/ 0 h 6870743"/>
              <a:gd name="connsiteX56" fmla="*/ 5261714 w 9451708"/>
              <a:gd name="connsiteY56" fmla="*/ 36779 h 6870743"/>
              <a:gd name="connsiteX57" fmla="*/ 5261714 w 9451708"/>
              <a:gd name="connsiteY57" fmla="*/ 299486 h 6870743"/>
              <a:gd name="connsiteX58" fmla="*/ 5560984 w 9451708"/>
              <a:gd name="connsiteY58" fmla="*/ 299486 h 6870743"/>
              <a:gd name="connsiteX59" fmla="*/ 5560984 w 9451708"/>
              <a:gd name="connsiteY59" fmla="*/ 299488 h 6870743"/>
              <a:gd name="connsiteX60" fmla="*/ 5560984 w 9451708"/>
              <a:gd name="connsiteY60" fmla="*/ 598728 h 6870743"/>
              <a:gd name="connsiteX61" fmla="*/ 5860254 w 9451708"/>
              <a:gd name="connsiteY61" fmla="*/ 598728 h 6870743"/>
              <a:gd name="connsiteX62" fmla="*/ 5860254 w 9451708"/>
              <a:gd name="connsiteY62" fmla="*/ 897966 h 6870743"/>
              <a:gd name="connsiteX63" fmla="*/ 6159524 w 9451708"/>
              <a:gd name="connsiteY63" fmla="*/ 897966 h 6870743"/>
              <a:gd name="connsiteX64" fmla="*/ 6159524 w 9451708"/>
              <a:gd name="connsiteY64" fmla="*/ 1197203 h 6870743"/>
              <a:gd name="connsiteX65" fmla="*/ 6458794 w 9451708"/>
              <a:gd name="connsiteY65" fmla="*/ 1197203 h 6870743"/>
              <a:gd name="connsiteX66" fmla="*/ 6458794 w 9451708"/>
              <a:gd name="connsiteY66" fmla="*/ 1197205 h 6870743"/>
              <a:gd name="connsiteX67" fmla="*/ 6458794 w 9451708"/>
              <a:gd name="connsiteY67" fmla="*/ 1496443 h 6870743"/>
              <a:gd name="connsiteX68" fmla="*/ 6758064 w 9451708"/>
              <a:gd name="connsiteY68" fmla="*/ 1496443 h 6870743"/>
              <a:gd name="connsiteX69" fmla="*/ 6758064 w 9451708"/>
              <a:gd name="connsiteY69" fmla="*/ 1795681 h 6870743"/>
              <a:gd name="connsiteX70" fmla="*/ 7057334 w 9451708"/>
              <a:gd name="connsiteY70" fmla="*/ 1795681 h 6870743"/>
              <a:gd name="connsiteX71" fmla="*/ 7057334 w 9451708"/>
              <a:gd name="connsiteY71" fmla="*/ 2094918 h 6870743"/>
              <a:gd name="connsiteX72" fmla="*/ 7356604 w 9451708"/>
              <a:gd name="connsiteY72" fmla="*/ 2094918 h 6870743"/>
              <a:gd name="connsiteX73" fmla="*/ 7356604 w 9451708"/>
              <a:gd name="connsiteY73" fmla="*/ 2394157 h 6870743"/>
              <a:gd name="connsiteX74" fmla="*/ 7655874 w 9451708"/>
              <a:gd name="connsiteY74" fmla="*/ 2394157 h 6870743"/>
              <a:gd name="connsiteX75" fmla="*/ 7655874 w 9451708"/>
              <a:gd name="connsiteY75" fmla="*/ 2693396 h 6870743"/>
              <a:gd name="connsiteX76" fmla="*/ 7955144 w 9451708"/>
              <a:gd name="connsiteY76" fmla="*/ 2693396 h 6870743"/>
              <a:gd name="connsiteX77" fmla="*/ 7955144 w 9451708"/>
              <a:gd name="connsiteY77" fmla="*/ 2992635 h 6870743"/>
              <a:gd name="connsiteX78" fmla="*/ 8254414 w 9451708"/>
              <a:gd name="connsiteY78" fmla="*/ 2992635 h 6870743"/>
              <a:gd name="connsiteX79" fmla="*/ 8254414 w 9451708"/>
              <a:gd name="connsiteY79" fmla="*/ 3291874 h 6870743"/>
              <a:gd name="connsiteX80" fmla="*/ 8553684 w 9451708"/>
              <a:gd name="connsiteY80" fmla="*/ 3291874 h 6870743"/>
              <a:gd name="connsiteX81" fmla="*/ 8553684 w 9451708"/>
              <a:gd name="connsiteY81" fmla="*/ 3591113 h 6870743"/>
              <a:gd name="connsiteX82" fmla="*/ 8852954 w 9451708"/>
              <a:gd name="connsiteY82" fmla="*/ 3591113 h 6870743"/>
              <a:gd name="connsiteX83" fmla="*/ 8852954 w 9451708"/>
              <a:gd name="connsiteY83" fmla="*/ 3890352 h 6870743"/>
              <a:gd name="connsiteX84" fmla="*/ 9152224 w 9451708"/>
              <a:gd name="connsiteY84" fmla="*/ 3890352 h 6870743"/>
              <a:gd name="connsiteX85" fmla="*/ 9152224 w 9451708"/>
              <a:gd name="connsiteY85" fmla="*/ 4189597 h 6870743"/>
              <a:gd name="connsiteX86" fmla="*/ 9445851 w 9451708"/>
              <a:gd name="connsiteY86" fmla="*/ 4189597 h 6870743"/>
              <a:gd name="connsiteX87" fmla="*/ 9451708 w 9451708"/>
              <a:gd name="connsiteY87" fmla="*/ 6870743 h 6870743"/>
              <a:gd name="connsiteX88" fmla="*/ 6554233 w 9451708"/>
              <a:gd name="connsiteY88" fmla="*/ 6870742 h 6870743"/>
              <a:gd name="connsiteX89" fmla="*/ 6554233 w 9451708"/>
              <a:gd name="connsiteY89" fmla="*/ 6571259 h 6870743"/>
              <a:gd name="connsiteX90" fmla="*/ 6254749 w 9451708"/>
              <a:gd name="connsiteY90" fmla="*/ 6571259 h 6870743"/>
              <a:gd name="connsiteX91" fmla="*/ 6254749 w 9451708"/>
              <a:gd name="connsiteY91" fmla="*/ 6271775 h 6870743"/>
              <a:gd name="connsiteX92" fmla="*/ 5955265 w 9451708"/>
              <a:gd name="connsiteY92" fmla="*/ 6271775 h 6870743"/>
              <a:gd name="connsiteX93" fmla="*/ 5955265 w 9451708"/>
              <a:gd name="connsiteY93" fmla="*/ 5972291 h 6870743"/>
              <a:gd name="connsiteX94" fmla="*/ 5658057 w 9451708"/>
              <a:gd name="connsiteY94" fmla="*/ 5972291 h 6870743"/>
              <a:gd name="connsiteX95" fmla="*/ 5658057 w 9451708"/>
              <a:gd name="connsiteY95" fmla="*/ 5672807 h 6870743"/>
              <a:gd name="connsiteX96" fmla="*/ 5360847 w 9451708"/>
              <a:gd name="connsiteY96" fmla="*/ 5672807 h 6870743"/>
              <a:gd name="connsiteX97" fmla="*/ 5360847 w 9451708"/>
              <a:gd name="connsiteY97" fmla="*/ 5373323 h 6870743"/>
              <a:gd name="connsiteX98" fmla="*/ 5062419 w 9451708"/>
              <a:gd name="connsiteY98" fmla="*/ 5373323 h 6870743"/>
              <a:gd name="connsiteX99" fmla="*/ 5062419 w 9451708"/>
              <a:gd name="connsiteY99" fmla="*/ 5073839 h 6870743"/>
              <a:gd name="connsiteX100" fmla="*/ 4765210 w 9451708"/>
              <a:gd name="connsiteY100" fmla="*/ 5073839 h 6870743"/>
              <a:gd name="connsiteX101" fmla="*/ 4765210 w 9451708"/>
              <a:gd name="connsiteY101" fmla="*/ 4774356 h 6870743"/>
              <a:gd name="connsiteX102" fmla="*/ 4465727 w 9451708"/>
              <a:gd name="connsiteY102" fmla="*/ 4774356 h 6870743"/>
              <a:gd name="connsiteX103" fmla="*/ 4465727 w 9451708"/>
              <a:gd name="connsiteY103" fmla="*/ 4474872 h 6870743"/>
              <a:gd name="connsiteX104" fmla="*/ 4465726 w 9451708"/>
              <a:gd name="connsiteY104" fmla="*/ 4474872 h 6870743"/>
              <a:gd name="connsiteX105" fmla="*/ 4166242 w 9451708"/>
              <a:gd name="connsiteY105" fmla="*/ 4474872 h 6870743"/>
              <a:gd name="connsiteX106" fmla="*/ 4166242 w 9451708"/>
              <a:gd name="connsiteY106" fmla="*/ 4175388 h 6870743"/>
              <a:gd name="connsiteX107" fmla="*/ 3869034 w 9451708"/>
              <a:gd name="connsiteY107" fmla="*/ 4175388 h 6870743"/>
              <a:gd name="connsiteX108" fmla="*/ 3869034 w 9451708"/>
              <a:gd name="connsiteY108" fmla="*/ 3875905 h 6870743"/>
              <a:gd name="connsiteX109" fmla="*/ 3866758 w 9451708"/>
              <a:gd name="connsiteY109" fmla="*/ 3875905 h 6870743"/>
              <a:gd name="connsiteX110" fmla="*/ 3569550 w 9451708"/>
              <a:gd name="connsiteY110" fmla="*/ 3875905 h 6870743"/>
              <a:gd name="connsiteX111" fmla="*/ 3569550 w 9451708"/>
              <a:gd name="connsiteY111" fmla="*/ 3593805 h 6870743"/>
              <a:gd name="connsiteX112" fmla="*/ 3279617 w 9451708"/>
              <a:gd name="connsiteY112" fmla="*/ 3593805 h 6870743"/>
              <a:gd name="connsiteX113" fmla="*/ 3279617 w 9451708"/>
              <a:gd name="connsiteY113" fmla="*/ 3576421 h 6870743"/>
              <a:gd name="connsiteX114" fmla="*/ 3274616 w 9451708"/>
              <a:gd name="connsiteY114" fmla="*/ 3576421 h 6870743"/>
              <a:gd name="connsiteX115" fmla="*/ 3274616 w 9451708"/>
              <a:gd name="connsiteY115" fmla="*/ 3294322 h 6870743"/>
              <a:gd name="connsiteX116" fmla="*/ 2980133 w 9451708"/>
              <a:gd name="connsiteY116" fmla="*/ 3294322 h 6870743"/>
              <a:gd name="connsiteX117" fmla="*/ 2980133 w 9451708"/>
              <a:gd name="connsiteY117" fmla="*/ 3276937 h 6870743"/>
              <a:gd name="connsiteX118" fmla="*/ 2975132 w 9451708"/>
              <a:gd name="connsiteY118" fmla="*/ 3276937 h 6870743"/>
              <a:gd name="connsiteX119" fmla="*/ 2975132 w 9451708"/>
              <a:gd name="connsiteY119" fmla="*/ 2994838 h 6870743"/>
              <a:gd name="connsiteX120" fmla="*/ 2680650 w 9451708"/>
              <a:gd name="connsiteY120" fmla="*/ 2994838 h 6870743"/>
              <a:gd name="connsiteX121" fmla="*/ 2680650 w 9451708"/>
              <a:gd name="connsiteY121" fmla="*/ 2977454 h 6870743"/>
              <a:gd name="connsiteX122" fmla="*/ 2676703 w 9451708"/>
              <a:gd name="connsiteY122" fmla="*/ 2977454 h 6870743"/>
              <a:gd name="connsiteX123" fmla="*/ 2676703 w 9451708"/>
              <a:gd name="connsiteY123" fmla="*/ 2695354 h 6870743"/>
              <a:gd name="connsiteX124" fmla="*/ 2383441 w 9451708"/>
              <a:gd name="connsiteY124" fmla="*/ 2695354 h 6870743"/>
              <a:gd name="connsiteX125" fmla="*/ 2383441 w 9451708"/>
              <a:gd name="connsiteY125" fmla="*/ 2395870 h 6870743"/>
              <a:gd name="connsiteX126" fmla="*/ 2086232 w 9451708"/>
              <a:gd name="connsiteY126" fmla="*/ 2395870 h 6870743"/>
              <a:gd name="connsiteX127" fmla="*/ 2086232 w 9451708"/>
              <a:gd name="connsiteY127" fmla="*/ 2096386 h 6870743"/>
              <a:gd name="connsiteX128" fmla="*/ 1787803 w 9451708"/>
              <a:gd name="connsiteY128" fmla="*/ 2096386 h 6870743"/>
              <a:gd name="connsiteX129" fmla="*/ 1787803 w 9451708"/>
              <a:gd name="connsiteY129" fmla="*/ 1796902 h 6870743"/>
              <a:gd name="connsiteX130" fmla="*/ 1490594 w 9451708"/>
              <a:gd name="connsiteY130" fmla="*/ 1796902 h 6870743"/>
              <a:gd name="connsiteX131" fmla="*/ 1490594 w 9451708"/>
              <a:gd name="connsiteY131" fmla="*/ 1497419 h 6870743"/>
              <a:gd name="connsiteX132" fmla="*/ 1191111 w 9451708"/>
              <a:gd name="connsiteY132" fmla="*/ 1497419 h 6870743"/>
              <a:gd name="connsiteX133" fmla="*/ 1191111 w 9451708"/>
              <a:gd name="connsiteY133" fmla="*/ 1197935 h 6870743"/>
              <a:gd name="connsiteX134" fmla="*/ 1191110 w 9451708"/>
              <a:gd name="connsiteY134" fmla="*/ 1197935 h 6870743"/>
              <a:gd name="connsiteX135" fmla="*/ 891626 w 9451708"/>
              <a:gd name="connsiteY135" fmla="*/ 1197935 h 6870743"/>
              <a:gd name="connsiteX136" fmla="*/ 891626 w 9451708"/>
              <a:gd name="connsiteY136" fmla="*/ 898451 h 6870743"/>
              <a:gd name="connsiteX137" fmla="*/ 594418 w 9451708"/>
              <a:gd name="connsiteY137" fmla="*/ 898451 h 6870743"/>
              <a:gd name="connsiteX138" fmla="*/ 594418 w 9451708"/>
              <a:gd name="connsiteY138" fmla="*/ 598968 h 6870743"/>
              <a:gd name="connsiteX139" fmla="*/ 592142 w 9451708"/>
              <a:gd name="connsiteY139" fmla="*/ 598968 h 6870743"/>
              <a:gd name="connsiteX140" fmla="*/ 294934 w 9451708"/>
              <a:gd name="connsiteY140" fmla="*/ 598968 h 6870743"/>
              <a:gd name="connsiteX141" fmla="*/ 294934 w 9451708"/>
              <a:gd name="connsiteY141" fmla="*/ 299484 h 6870743"/>
              <a:gd name="connsiteX142" fmla="*/ 0 w 9451708"/>
              <a:gd name="connsiteY142" fmla="*/ 299484 h 6870743"/>
              <a:gd name="connsiteX143" fmla="*/ 0 w 9451708"/>
              <a:gd name="connsiteY143" fmla="*/ 0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261714 w 9451708"/>
              <a:gd name="connsiteY43" fmla="*/ 5029 h 6870743"/>
              <a:gd name="connsiteX44" fmla="*/ 5561198 w 9451708"/>
              <a:gd name="connsiteY44" fmla="*/ 3 h 6870743"/>
              <a:gd name="connsiteX45" fmla="*/ 5561198 w 9451708"/>
              <a:gd name="connsiteY45" fmla="*/ 4 h 6870743"/>
              <a:gd name="connsiteX46" fmla="*/ 5860468 w 9451708"/>
              <a:gd name="connsiteY46" fmla="*/ 4 h 6870743"/>
              <a:gd name="connsiteX47" fmla="*/ 5860468 w 9451708"/>
              <a:gd name="connsiteY47" fmla="*/ 5 h 6870743"/>
              <a:gd name="connsiteX48" fmla="*/ 6159524 w 9451708"/>
              <a:gd name="connsiteY48" fmla="*/ 5 h 6870743"/>
              <a:gd name="connsiteX49" fmla="*/ 6159524 w 9451708"/>
              <a:gd name="connsiteY49" fmla="*/ 2 h 6870743"/>
              <a:gd name="connsiteX50" fmla="*/ 6459008 w 9451708"/>
              <a:gd name="connsiteY50" fmla="*/ 2 h 6870743"/>
              <a:gd name="connsiteX51" fmla="*/ 6459008 w 9451708"/>
              <a:gd name="connsiteY51" fmla="*/ 5 h 6870743"/>
              <a:gd name="connsiteX52" fmla="*/ 6758064 w 9451708"/>
              <a:gd name="connsiteY52" fmla="*/ 5 h 6870743"/>
              <a:gd name="connsiteX53" fmla="*/ 6758064 w 9451708"/>
              <a:gd name="connsiteY53" fmla="*/ 1 h 6870743"/>
              <a:gd name="connsiteX54" fmla="*/ 0 w 9451708"/>
              <a:gd name="connsiteY54" fmla="*/ 0 h 6870743"/>
              <a:gd name="connsiteX55" fmla="*/ 5261714 w 9451708"/>
              <a:gd name="connsiteY55" fmla="*/ 36779 h 6870743"/>
              <a:gd name="connsiteX56" fmla="*/ 5261714 w 9451708"/>
              <a:gd name="connsiteY56" fmla="*/ 299486 h 6870743"/>
              <a:gd name="connsiteX57" fmla="*/ 5560984 w 9451708"/>
              <a:gd name="connsiteY57" fmla="*/ 299486 h 6870743"/>
              <a:gd name="connsiteX58" fmla="*/ 5560984 w 9451708"/>
              <a:gd name="connsiteY58" fmla="*/ 299488 h 6870743"/>
              <a:gd name="connsiteX59" fmla="*/ 5560984 w 9451708"/>
              <a:gd name="connsiteY59" fmla="*/ 598728 h 6870743"/>
              <a:gd name="connsiteX60" fmla="*/ 5860254 w 9451708"/>
              <a:gd name="connsiteY60" fmla="*/ 598728 h 6870743"/>
              <a:gd name="connsiteX61" fmla="*/ 5860254 w 9451708"/>
              <a:gd name="connsiteY61" fmla="*/ 897966 h 6870743"/>
              <a:gd name="connsiteX62" fmla="*/ 6159524 w 9451708"/>
              <a:gd name="connsiteY62" fmla="*/ 897966 h 6870743"/>
              <a:gd name="connsiteX63" fmla="*/ 6159524 w 9451708"/>
              <a:gd name="connsiteY63" fmla="*/ 1197203 h 6870743"/>
              <a:gd name="connsiteX64" fmla="*/ 6458794 w 9451708"/>
              <a:gd name="connsiteY64" fmla="*/ 1197203 h 6870743"/>
              <a:gd name="connsiteX65" fmla="*/ 6458794 w 9451708"/>
              <a:gd name="connsiteY65" fmla="*/ 1197205 h 6870743"/>
              <a:gd name="connsiteX66" fmla="*/ 6458794 w 9451708"/>
              <a:gd name="connsiteY66" fmla="*/ 1496443 h 6870743"/>
              <a:gd name="connsiteX67" fmla="*/ 6758064 w 9451708"/>
              <a:gd name="connsiteY67" fmla="*/ 1496443 h 6870743"/>
              <a:gd name="connsiteX68" fmla="*/ 6758064 w 9451708"/>
              <a:gd name="connsiteY68" fmla="*/ 1795681 h 6870743"/>
              <a:gd name="connsiteX69" fmla="*/ 7057334 w 9451708"/>
              <a:gd name="connsiteY69" fmla="*/ 1795681 h 6870743"/>
              <a:gd name="connsiteX70" fmla="*/ 7057334 w 9451708"/>
              <a:gd name="connsiteY70" fmla="*/ 2094918 h 6870743"/>
              <a:gd name="connsiteX71" fmla="*/ 7356604 w 9451708"/>
              <a:gd name="connsiteY71" fmla="*/ 2094918 h 6870743"/>
              <a:gd name="connsiteX72" fmla="*/ 7356604 w 9451708"/>
              <a:gd name="connsiteY72" fmla="*/ 2394157 h 6870743"/>
              <a:gd name="connsiteX73" fmla="*/ 7655874 w 9451708"/>
              <a:gd name="connsiteY73" fmla="*/ 2394157 h 6870743"/>
              <a:gd name="connsiteX74" fmla="*/ 7655874 w 9451708"/>
              <a:gd name="connsiteY74" fmla="*/ 2693396 h 6870743"/>
              <a:gd name="connsiteX75" fmla="*/ 7955144 w 9451708"/>
              <a:gd name="connsiteY75" fmla="*/ 2693396 h 6870743"/>
              <a:gd name="connsiteX76" fmla="*/ 7955144 w 9451708"/>
              <a:gd name="connsiteY76" fmla="*/ 2992635 h 6870743"/>
              <a:gd name="connsiteX77" fmla="*/ 8254414 w 9451708"/>
              <a:gd name="connsiteY77" fmla="*/ 2992635 h 6870743"/>
              <a:gd name="connsiteX78" fmla="*/ 8254414 w 9451708"/>
              <a:gd name="connsiteY78" fmla="*/ 3291874 h 6870743"/>
              <a:gd name="connsiteX79" fmla="*/ 8553684 w 9451708"/>
              <a:gd name="connsiteY79" fmla="*/ 3291874 h 6870743"/>
              <a:gd name="connsiteX80" fmla="*/ 8553684 w 9451708"/>
              <a:gd name="connsiteY80" fmla="*/ 3591113 h 6870743"/>
              <a:gd name="connsiteX81" fmla="*/ 8852954 w 9451708"/>
              <a:gd name="connsiteY81" fmla="*/ 3591113 h 6870743"/>
              <a:gd name="connsiteX82" fmla="*/ 8852954 w 9451708"/>
              <a:gd name="connsiteY82" fmla="*/ 3890352 h 6870743"/>
              <a:gd name="connsiteX83" fmla="*/ 9152224 w 9451708"/>
              <a:gd name="connsiteY83" fmla="*/ 3890352 h 6870743"/>
              <a:gd name="connsiteX84" fmla="*/ 9152224 w 9451708"/>
              <a:gd name="connsiteY84" fmla="*/ 4189597 h 6870743"/>
              <a:gd name="connsiteX85" fmla="*/ 9445851 w 9451708"/>
              <a:gd name="connsiteY85" fmla="*/ 4189597 h 6870743"/>
              <a:gd name="connsiteX86" fmla="*/ 9451708 w 9451708"/>
              <a:gd name="connsiteY86" fmla="*/ 6870743 h 6870743"/>
              <a:gd name="connsiteX87" fmla="*/ 6554233 w 9451708"/>
              <a:gd name="connsiteY87" fmla="*/ 6870742 h 6870743"/>
              <a:gd name="connsiteX88" fmla="*/ 6554233 w 9451708"/>
              <a:gd name="connsiteY88" fmla="*/ 6571259 h 6870743"/>
              <a:gd name="connsiteX89" fmla="*/ 6254749 w 9451708"/>
              <a:gd name="connsiteY89" fmla="*/ 6571259 h 6870743"/>
              <a:gd name="connsiteX90" fmla="*/ 6254749 w 9451708"/>
              <a:gd name="connsiteY90" fmla="*/ 6271775 h 6870743"/>
              <a:gd name="connsiteX91" fmla="*/ 5955265 w 9451708"/>
              <a:gd name="connsiteY91" fmla="*/ 6271775 h 6870743"/>
              <a:gd name="connsiteX92" fmla="*/ 5955265 w 9451708"/>
              <a:gd name="connsiteY92" fmla="*/ 5972291 h 6870743"/>
              <a:gd name="connsiteX93" fmla="*/ 5658057 w 9451708"/>
              <a:gd name="connsiteY93" fmla="*/ 5972291 h 6870743"/>
              <a:gd name="connsiteX94" fmla="*/ 5658057 w 9451708"/>
              <a:gd name="connsiteY94" fmla="*/ 5672807 h 6870743"/>
              <a:gd name="connsiteX95" fmla="*/ 5360847 w 9451708"/>
              <a:gd name="connsiteY95" fmla="*/ 5672807 h 6870743"/>
              <a:gd name="connsiteX96" fmla="*/ 5360847 w 9451708"/>
              <a:gd name="connsiteY96" fmla="*/ 5373323 h 6870743"/>
              <a:gd name="connsiteX97" fmla="*/ 5062419 w 9451708"/>
              <a:gd name="connsiteY97" fmla="*/ 5373323 h 6870743"/>
              <a:gd name="connsiteX98" fmla="*/ 5062419 w 9451708"/>
              <a:gd name="connsiteY98" fmla="*/ 5073839 h 6870743"/>
              <a:gd name="connsiteX99" fmla="*/ 4765210 w 9451708"/>
              <a:gd name="connsiteY99" fmla="*/ 5073839 h 6870743"/>
              <a:gd name="connsiteX100" fmla="*/ 4765210 w 9451708"/>
              <a:gd name="connsiteY100" fmla="*/ 4774356 h 6870743"/>
              <a:gd name="connsiteX101" fmla="*/ 4465727 w 9451708"/>
              <a:gd name="connsiteY101" fmla="*/ 4774356 h 6870743"/>
              <a:gd name="connsiteX102" fmla="*/ 4465727 w 9451708"/>
              <a:gd name="connsiteY102" fmla="*/ 4474872 h 6870743"/>
              <a:gd name="connsiteX103" fmla="*/ 4465726 w 9451708"/>
              <a:gd name="connsiteY103" fmla="*/ 4474872 h 6870743"/>
              <a:gd name="connsiteX104" fmla="*/ 4166242 w 9451708"/>
              <a:gd name="connsiteY104" fmla="*/ 4474872 h 6870743"/>
              <a:gd name="connsiteX105" fmla="*/ 4166242 w 9451708"/>
              <a:gd name="connsiteY105" fmla="*/ 4175388 h 6870743"/>
              <a:gd name="connsiteX106" fmla="*/ 3869034 w 9451708"/>
              <a:gd name="connsiteY106" fmla="*/ 4175388 h 6870743"/>
              <a:gd name="connsiteX107" fmla="*/ 3869034 w 9451708"/>
              <a:gd name="connsiteY107" fmla="*/ 3875905 h 6870743"/>
              <a:gd name="connsiteX108" fmla="*/ 3866758 w 9451708"/>
              <a:gd name="connsiteY108" fmla="*/ 3875905 h 6870743"/>
              <a:gd name="connsiteX109" fmla="*/ 3569550 w 9451708"/>
              <a:gd name="connsiteY109" fmla="*/ 3875905 h 6870743"/>
              <a:gd name="connsiteX110" fmla="*/ 3569550 w 9451708"/>
              <a:gd name="connsiteY110" fmla="*/ 3593805 h 6870743"/>
              <a:gd name="connsiteX111" fmla="*/ 3279617 w 9451708"/>
              <a:gd name="connsiteY111" fmla="*/ 3593805 h 6870743"/>
              <a:gd name="connsiteX112" fmla="*/ 3279617 w 9451708"/>
              <a:gd name="connsiteY112" fmla="*/ 3576421 h 6870743"/>
              <a:gd name="connsiteX113" fmla="*/ 3274616 w 9451708"/>
              <a:gd name="connsiteY113" fmla="*/ 3576421 h 6870743"/>
              <a:gd name="connsiteX114" fmla="*/ 3274616 w 9451708"/>
              <a:gd name="connsiteY114" fmla="*/ 3294322 h 6870743"/>
              <a:gd name="connsiteX115" fmla="*/ 2980133 w 9451708"/>
              <a:gd name="connsiteY115" fmla="*/ 3294322 h 6870743"/>
              <a:gd name="connsiteX116" fmla="*/ 2980133 w 9451708"/>
              <a:gd name="connsiteY116" fmla="*/ 3276937 h 6870743"/>
              <a:gd name="connsiteX117" fmla="*/ 2975132 w 9451708"/>
              <a:gd name="connsiteY117" fmla="*/ 3276937 h 6870743"/>
              <a:gd name="connsiteX118" fmla="*/ 2975132 w 9451708"/>
              <a:gd name="connsiteY118" fmla="*/ 2994838 h 6870743"/>
              <a:gd name="connsiteX119" fmla="*/ 2680650 w 9451708"/>
              <a:gd name="connsiteY119" fmla="*/ 2994838 h 6870743"/>
              <a:gd name="connsiteX120" fmla="*/ 2680650 w 9451708"/>
              <a:gd name="connsiteY120" fmla="*/ 2977454 h 6870743"/>
              <a:gd name="connsiteX121" fmla="*/ 2676703 w 9451708"/>
              <a:gd name="connsiteY121" fmla="*/ 2977454 h 6870743"/>
              <a:gd name="connsiteX122" fmla="*/ 2676703 w 9451708"/>
              <a:gd name="connsiteY122" fmla="*/ 2695354 h 6870743"/>
              <a:gd name="connsiteX123" fmla="*/ 2383441 w 9451708"/>
              <a:gd name="connsiteY123" fmla="*/ 2695354 h 6870743"/>
              <a:gd name="connsiteX124" fmla="*/ 2383441 w 9451708"/>
              <a:gd name="connsiteY124" fmla="*/ 2395870 h 6870743"/>
              <a:gd name="connsiteX125" fmla="*/ 2086232 w 9451708"/>
              <a:gd name="connsiteY125" fmla="*/ 2395870 h 6870743"/>
              <a:gd name="connsiteX126" fmla="*/ 2086232 w 9451708"/>
              <a:gd name="connsiteY126" fmla="*/ 2096386 h 6870743"/>
              <a:gd name="connsiteX127" fmla="*/ 1787803 w 9451708"/>
              <a:gd name="connsiteY127" fmla="*/ 2096386 h 6870743"/>
              <a:gd name="connsiteX128" fmla="*/ 1787803 w 9451708"/>
              <a:gd name="connsiteY128" fmla="*/ 1796902 h 6870743"/>
              <a:gd name="connsiteX129" fmla="*/ 1490594 w 9451708"/>
              <a:gd name="connsiteY129" fmla="*/ 1796902 h 6870743"/>
              <a:gd name="connsiteX130" fmla="*/ 1490594 w 9451708"/>
              <a:gd name="connsiteY130" fmla="*/ 1497419 h 6870743"/>
              <a:gd name="connsiteX131" fmla="*/ 1191111 w 9451708"/>
              <a:gd name="connsiteY131" fmla="*/ 1497419 h 6870743"/>
              <a:gd name="connsiteX132" fmla="*/ 1191111 w 9451708"/>
              <a:gd name="connsiteY132" fmla="*/ 1197935 h 6870743"/>
              <a:gd name="connsiteX133" fmla="*/ 1191110 w 9451708"/>
              <a:gd name="connsiteY133" fmla="*/ 1197935 h 6870743"/>
              <a:gd name="connsiteX134" fmla="*/ 891626 w 9451708"/>
              <a:gd name="connsiteY134" fmla="*/ 1197935 h 6870743"/>
              <a:gd name="connsiteX135" fmla="*/ 891626 w 9451708"/>
              <a:gd name="connsiteY135" fmla="*/ 898451 h 6870743"/>
              <a:gd name="connsiteX136" fmla="*/ 594418 w 9451708"/>
              <a:gd name="connsiteY136" fmla="*/ 898451 h 6870743"/>
              <a:gd name="connsiteX137" fmla="*/ 594418 w 9451708"/>
              <a:gd name="connsiteY137" fmla="*/ 598968 h 6870743"/>
              <a:gd name="connsiteX138" fmla="*/ 592142 w 9451708"/>
              <a:gd name="connsiteY138" fmla="*/ 598968 h 6870743"/>
              <a:gd name="connsiteX139" fmla="*/ 294934 w 9451708"/>
              <a:gd name="connsiteY139" fmla="*/ 598968 h 6870743"/>
              <a:gd name="connsiteX140" fmla="*/ 294934 w 9451708"/>
              <a:gd name="connsiteY140" fmla="*/ 299484 h 6870743"/>
              <a:gd name="connsiteX141" fmla="*/ 0 w 9451708"/>
              <a:gd name="connsiteY141" fmla="*/ 299484 h 6870743"/>
              <a:gd name="connsiteX142" fmla="*/ 0 w 9451708"/>
              <a:gd name="connsiteY142" fmla="*/ 0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561198 w 9451708"/>
              <a:gd name="connsiteY43" fmla="*/ 3 h 6870743"/>
              <a:gd name="connsiteX44" fmla="*/ 5561198 w 9451708"/>
              <a:gd name="connsiteY44" fmla="*/ 4 h 6870743"/>
              <a:gd name="connsiteX45" fmla="*/ 5860468 w 9451708"/>
              <a:gd name="connsiteY45" fmla="*/ 4 h 6870743"/>
              <a:gd name="connsiteX46" fmla="*/ 5860468 w 9451708"/>
              <a:gd name="connsiteY46" fmla="*/ 5 h 6870743"/>
              <a:gd name="connsiteX47" fmla="*/ 6159524 w 9451708"/>
              <a:gd name="connsiteY47" fmla="*/ 5 h 6870743"/>
              <a:gd name="connsiteX48" fmla="*/ 6159524 w 9451708"/>
              <a:gd name="connsiteY48" fmla="*/ 2 h 6870743"/>
              <a:gd name="connsiteX49" fmla="*/ 6459008 w 9451708"/>
              <a:gd name="connsiteY49" fmla="*/ 2 h 6870743"/>
              <a:gd name="connsiteX50" fmla="*/ 6459008 w 9451708"/>
              <a:gd name="connsiteY50" fmla="*/ 5 h 6870743"/>
              <a:gd name="connsiteX51" fmla="*/ 6758064 w 9451708"/>
              <a:gd name="connsiteY51" fmla="*/ 5 h 6870743"/>
              <a:gd name="connsiteX52" fmla="*/ 6758064 w 9451708"/>
              <a:gd name="connsiteY52" fmla="*/ 1 h 6870743"/>
              <a:gd name="connsiteX53" fmla="*/ 0 w 9451708"/>
              <a:gd name="connsiteY53" fmla="*/ 0 h 6870743"/>
              <a:gd name="connsiteX54" fmla="*/ 5261714 w 9451708"/>
              <a:gd name="connsiteY54" fmla="*/ 36779 h 6870743"/>
              <a:gd name="connsiteX55" fmla="*/ 5261714 w 9451708"/>
              <a:gd name="connsiteY55" fmla="*/ 299486 h 6870743"/>
              <a:gd name="connsiteX56" fmla="*/ 5560984 w 9451708"/>
              <a:gd name="connsiteY56" fmla="*/ 299486 h 6870743"/>
              <a:gd name="connsiteX57" fmla="*/ 5560984 w 9451708"/>
              <a:gd name="connsiteY57" fmla="*/ 299488 h 6870743"/>
              <a:gd name="connsiteX58" fmla="*/ 5560984 w 9451708"/>
              <a:gd name="connsiteY58" fmla="*/ 598728 h 6870743"/>
              <a:gd name="connsiteX59" fmla="*/ 5860254 w 9451708"/>
              <a:gd name="connsiteY59" fmla="*/ 598728 h 6870743"/>
              <a:gd name="connsiteX60" fmla="*/ 5860254 w 9451708"/>
              <a:gd name="connsiteY60" fmla="*/ 897966 h 6870743"/>
              <a:gd name="connsiteX61" fmla="*/ 6159524 w 9451708"/>
              <a:gd name="connsiteY61" fmla="*/ 897966 h 6870743"/>
              <a:gd name="connsiteX62" fmla="*/ 6159524 w 9451708"/>
              <a:gd name="connsiteY62" fmla="*/ 1197203 h 6870743"/>
              <a:gd name="connsiteX63" fmla="*/ 6458794 w 9451708"/>
              <a:gd name="connsiteY63" fmla="*/ 1197203 h 6870743"/>
              <a:gd name="connsiteX64" fmla="*/ 6458794 w 9451708"/>
              <a:gd name="connsiteY64" fmla="*/ 1197205 h 6870743"/>
              <a:gd name="connsiteX65" fmla="*/ 6458794 w 9451708"/>
              <a:gd name="connsiteY65" fmla="*/ 1496443 h 6870743"/>
              <a:gd name="connsiteX66" fmla="*/ 6758064 w 9451708"/>
              <a:gd name="connsiteY66" fmla="*/ 1496443 h 6870743"/>
              <a:gd name="connsiteX67" fmla="*/ 6758064 w 9451708"/>
              <a:gd name="connsiteY67" fmla="*/ 1795681 h 6870743"/>
              <a:gd name="connsiteX68" fmla="*/ 7057334 w 9451708"/>
              <a:gd name="connsiteY68" fmla="*/ 1795681 h 6870743"/>
              <a:gd name="connsiteX69" fmla="*/ 7057334 w 9451708"/>
              <a:gd name="connsiteY69" fmla="*/ 2094918 h 6870743"/>
              <a:gd name="connsiteX70" fmla="*/ 7356604 w 9451708"/>
              <a:gd name="connsiteY70" fmla="*/ 2094918 h 6870743"/>
              <a:gd name="connsiteX71" fmla="*/ 7356604 w 9451708"/>
              <a:gd name="connsiteY71" fmla="*/ 2394157 h 6870743"/>
              <a:gd name="connsiteX72" fmla="*/ 7655874 w 9451708"/>
              <a:gd name="connsiteY72" fmla="*/ 2394157 h 6870743"/>
              <a:gd name="connsiteX73" fmla="*/ 7655874 w 9451708"/>
              <a:gd name="connsiteY73" fmla="*/ 2693396 h 6870743"/>
              <a:gd name="connsiteX74" fmla="*/ 7955144 w 9451708"/>
              <a:gd name="connsiteY74" fmla="*/ 2693396 h 6870743"/>
              <a:gd name="connsiteX75" fmla="*/ 7955144 w 9451708"/>
              <a:gd name="connsiteY75" fmla="*/ 2992635 h 6870743"/>
              <a:gd name="connsiteX76" fmla="*/ 8254414 w 9451708"/>
              <a:gd name="connsiteY76" fmla="*/ 2992635 h 6870743"/>
              <a:gd name="connsiteX77" fmla="*/ 8254414 w 9451708"/>
              <a:gd name="connsiteY77" fmla="*/ 3291874 h 6870743"/>
              <a:gd name="connsiteX78" fmla="*/ 8553684 w 9451708"/>
              <a:gd name="connsiteY78" fmla="*/ 3291874 h 6870743"/>
              <a:gd name="connsiteX79" fmla="*/ 8553684 w 9451708"/>
              <a:gd name="connsiteY79" fmla="*/ 3591113 h 6870743"/>
              <a:gd name="connsiteX80" fmla="*/ 8852954 w 9451708"/>
              <a:gd name="connsiteY80" fmla="*/ 3591113 h 6870743"/>
              <a:gd name="connsiteX81" fmla="*/ 8852954 w 9451708"/>
              <a:gd name="connsiteY81" fmla="*/ 3890352 h 6870743"/>
              <a:gd name="connsiteX82" fmla="*/ 9152224 w 9451708"/>
              <a:gd name="connsiteY82" fmla="*/ 3890352 h 6870743"/>
              <a:gd name="connsiteX83" fmla="*/ 9152224 w 9451708"/>
              <a:gd name="connsiteY83" fmla="*/ 4189597 h 6870743"/>
              <a:gd name="connsiteX84" fmla="*/ 9445851 w 9451708"/>
              <a:gd name="connsiteY84" fmla="*/ 4189597 h 6870743"/>
              <a:gd name="connsiteX85" fmla="*/ 9451708 w 9451708"/>
              <a:gd name="connsiteY85" fmla="*/ 6870743 h 6870743"/>
              <a:gd name="connsiteX86" fmla="*/ 6554233 w 9451708"/>
              <a:gd name="connsiteY86" fmla="*/ 6870742 h 6870743"/>
              <a:gd name="connsiteX87" fmla="*/ 6554233 w 9451708"/>
              <a:gd name="connsiteY87" fmla="*/ 6571259 h 6870743"/>
              <a:gd name="connsiteX88" fmla="*/ 6254749 w 9451708"/>
              <a:gd name="connsiteY88" fmla="*/ 6571259 h 6870743"/>
              <a:gd name="connsiteX89" fmla="*/ 6254749 w 9451708"/>
              <a:gd name="connsiteY89" fmla="*/ 6271775 h 6870743"/>
              <a:gd name="connsiteX90" fmla="*/ 5955265 w 9451708"/>
              <a:gd name="connsiteY90" fmla="*/ 6271775 h 6870743"/>
              <a:gd name="connsiteX91" fmla="*/ 5955265 w 9451708"/>
              <a:gd name="connsiteY91" fmla="*/ 5972291 h 6870743"/>
              <a:gd name="connsiteX92" fmla="*/ 5658057 w 9451708"/>
              <a:gd name="connsiteY92" fmla="*/ 5972291 h 6870743"/>
              <a:gd name="connsiteX93" fmla="*/ 5658057 w 9451708"/>
              <a:gd name="connsiteY93" fmla="*/ 5672807 h 6870743"/>
              <a:gd name="connsiteX94" fmla="*/ 5360847 w 9451708"/>
              <a:gd name="connsiteY94" fmla="*/ 5672807 h 6870743"/>
              <a:gd name="connsiteX95" fmla="*/ 5360847 w 9451708"/>
              <a:gd name="connsiteY95" fmla="*/ 5373323 h 6870743"/>
              <a:gd name="connsiteX96" fmla="*/ 5062419 w 9451708"/>
              <a:gd name="connsiteY96" fmla="*/ 5373323 h 6870743"/>
              <a:gd name="connsiteX97" fmla="*/ 5062419 w 9451708"/>
              <a:gd name="connsiteY97" fmla="*/ 5073839 h 6870743"/>
              <a:gd name="connsiteX98" fmla="*/ 4765210 w 9451708"/>
              <a:gd name="connsiteY98" fmla="*/ 5073839 h 6870743"/>
              <a:gd name="connsiteX99" fmla="*/ 4765210 w 9451708"/>
              <a:gd name="connsiteY99" fmla="*/ 4774356 h 6870743"/>
              <a:gd name="connsiteX100" fmla="*/ 4465727 w 9451708"/>
              <a:gd name="connsiteY100" fmla="*/ 4774356 h 6870743"/>
              <a:gd name="connsiteX101" fmla="*/ 4465727 w 9451708"/>
              <a:gd name="connsiteY101" fmla="*/ 4474872 h 6870743"/>
              <a:gd name="connsiteX102" fmla="*/ 4465726 w 9451708"/>
              <a:gd name="connsiteY102" fmla="*/ 4474872 h 6870743"/>
              <a:gd name="connsiteX103" fmla="*/ 4166242 w 9451708"/>
              <a:gd name="connsiteY103" fmla="*/ 4474872 h 6870743"/>
              <a:gd name="connsiteX104" fmla="*/ 4166242 w 9451708"/>
              <a:gd name="connsiteY104" fmla="*/ 4175388 h 6870743"/>
              <a:gd name="connsiteX105" fmla="*/ 3869034 w 9451708"/>
              <a:gd name="connsiteY105" fmla="*/ 4175388 h 6870743"/>
              <a:gd name="connsiteX106" fmla="*/ 3869034 w 9451708"/>
              <a:gd name="connsiteY106" fmla="*/ 3875905 h 6870743"/>
              <a:gd name="connsiteX107" fmla="*/ 3866758 w 9451708"/>
              <a:gd name="connsiteY107" fmla="*/ 3875905 h 6870743"/>
              <a:gd name="connsiteX108" fmla="*/ 3569550 w 9451708"/>
              <a:gd name="connsiteY108" fmla="*/ 3875905 h 6870743"/>
              <a:gd name="connsiteX109" fmla="*/ 3569550 w 9451708"/>
              <a:gd name="connsiteY109" fmla="*/ 3593805 h 6870743"/>
              <a:gd name="connsiteX110" fmla="*/ 3279617 w 9451708"/>
              <a:gd name="connsiteY110" fmla="*/ 3593805 h 6870743"/>
              <a:gd name="connsiteX111" fmla="*/ 3279617 w 9451708"/>
              <a:gd name="connsiteY111" fmla="*/ 3576421 h 6870743"/>
              <a:gd name="connsiteX112" fmla="*/ 3274616 w 9451708"/>
              <a:gd name="connsiteY112" fmla="*/ 3576421 h 6870743"/>
              <a:gd name="connsiteX113" fmla="*/ 3274616 w 9451708"/>
              <a:gd name="connsiteY113" fmla="*/ 3294322 h 6870743"/>
              <a:gd name="connsiteX114" fmla="*/ 2980133 w 9451708"/>
              <a:gd name="connsiteY114" fmla="*/ 3294322 h 6870743"/>
              <a:gd name="connsiteX115" fmla="*/ 2980133 w 9451708"/>
              <a:gd name="connsiteY115" fmla="*/ 3276937 h 6870743"/>
              <a:gd name="connsiteX116" fmla="*/ 2975132 w 9451708"/>
              <a:gd name="connsiteY116" fmla="*/ 3276937 h 6870743"/>
              <a:gd name="connsiteX117" fmla="*/ 2975132 w 9451708"/>
              <a:gd name="connsiteY117" fmla="*/ 2994838 h 6870743"/>
              <a:gd name="connsiteX118" fmla="*/ 2680650 w 9451708"/>
              <a:gd name="connsiteY118" fmla="*/ 2994838 h 6870743"/>
              <a:gd name="connsiteX119" fmla="*/ 2680650 w 9451708"/>
              <a:gd name="connsiteY119" fmla="*/ 2977454 h 6870743"/>
              <a:gd name="connsiteX120" fmla="*/ 2676703 w 9451708"/>
              <a:gd name="connsiteY120" fmla="*/ 2977454 h 6870743"/>
              <a:gd name="connsiteX121" fmla="*/ 2676703 w 9451708"/>
              <a:gd name="connsiteY121" fmla="*/ 2695354 h 6870743"/>
              <a:gd name="connsiteX122" fmla="*/ 2383441 w 9451708"/>
              <a:gd name="connsiteY122" fmla="*/ 2695354 h 6870743"/>
              <a:gd name="connsiteX123" fmla="*/ 2383441 w 9451708"/>
              <a:gd name="connsiteY123" fmla="*/ 2395870 h 6870743"/>
              <a:gd name="connsiteX124" fmla="*/ 2086232 w 9451708"/>
              <a:gd name="connsiteY124" fmla="*/ 2395870 h 6870743"/>
              <a:gd name="connsiteX125" fmla="*/ 2086232 w 9451708"/>
              <a:gd name="connsiteY125" fmla="*/ 2096386 h 6870743"/>
              <a:gd name="connsiteX126" fmla="*/ 1787803 w 9451708"/>
              <a:gd name="connsiteY126" fmla="*/ 2096386 h 6870743"/>
              <a:gd name="connsiteX127" fmla="*/ 1787803 w 9451708"/>
              <a:gd name="connsiteY127" fmla="*/ 1796902 h 6870743"/>
              <a:gd name="connsiteX128" fmla="*/ 1490594 w 9451708"/>
              <a:gd name="connsiteY128" fmla="*/ 1796902 h 6870743"/>
              <a:gd name="connsiteX129" fmla="*/ 1490594 w 9451708"/>
              <a:gd name="connsiteY129" fmla="*/ 1497419 h 6870743"/>
              <a:gd name="connsiteX130" fmla="*/ 1191111 w 9451708"/>
              <a:gd name="connsiteY130" fmla="*/ 1497419 h 6870743"/>
              <a:gd name="connsiteX131" fmla="*/ 1191111 w 9451708"/>
              <a:gd name="connsiteY131" fmla="*/ 1197935 h 6870743"/>
              <a:gd name="connsiteX132" fmla="*/ 1191110 w 9451708"/>
              <a:gd name="connsiteY132" fmla="*/ 1197935 h 6870743"/>
              <a:gd name="connsiteX133" fmla="*/ 891626 w 9451708"/>
              <a:gd name="connsiteY133" fmla="*/ 1197935 h 6870743"/>
              <a:gd name="connsiteX134" fmla="*/ 891626 w 9451708"/>
              <a:gd name="connsiteY134" fmla="*/ 898451 h 6870743"/>
              <a:gd name="connsiteX135" fmla="*/ 594418 w 9451708"/>
              <a:gd name="connsiteY135" fmla="*/ 898451 h 6870743"/>
              <a:gd name="connsiteX136" fmla="*/ 594418 w 9451708"/>
              <a:gd name="connsiteY136" fmla="*/ 598968 h 6870743"/>
              <a:gd name="connsiteX137" fmla="*/ 592142 w 9451708"/>
              <a:gd name="connsiteY137" fmla="*/ 598968 h 6870743"/>
              <a:gd name="connsiteX138" fmla="*/ 294934 w 9451708"/>
              <a:gd name="connsiteY138" fmla="*/ 598968 h 6870743"/>
              <a:gd name="connsiteX139" fmla="*/ 294934 w 9451708"/>
              <a:gd name="connsiteY139" fmla="*/ 299484 h 6870743"/>
              <a:gd name="connsiteX140" fmla="*/ 0 w 9451708"/>
              <a:gd name="connsiteY140" fmla="*/ 299484 h 6870743"/>
              <a:gd name="connsiteX141" fmla="*/ 0 w 9451708"/>
              <a:gd name="connsiteY141" fmla="*/ 0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0 w 9451708"/>
              <a:gd name="connsiteY9" fmla="*/ 0 h 6870743"/>
              <a:gd name="connsiteX10" fmla="*/ 5261714 w 9451708"/>
              <a:gd name="connsiteY10" fmla="*/ 36779 h 6870743"/>
              <a:gd name="connsiteX11" fmla="*/ 5261714 w 9451708"/>
              <a:gd name="connsiteY11" fmla="*/ 299486 h 6870743"/>
              <a:gd name="connsiteX12" fmla="*/ 5560984 w 9451708"/>
              <a:gd name="connsiteY12" fmla="*/ 299486 h 6870743"/>
              <a:gd name="connsiteX13" fmla="*/ 5560984 w 9451708"/>
              <a:gd name="connsiteY13" fmla="*/ 299488 h 6870743"/>
              <a:gd name="connsiteX14" fmla="*/ 5560984 w 9451708"/>
              <a:gd name="connsiteY14" fmla="*/ 598728 h 6870743"/>
              <a:gd name="connsiteX15" fmla="*/ 5860254 w 9451708"/>
              <a:gd name="connsiteY15" fmla="*/ 598728 h 6870743"/>
              <a:gd name="connsiteX16" fmla="*/ 5860254 w 9451708"/>
              <a:gd name="connsiteY16" fmla="*/ 897966 h 6870743"/>
              <a:gd name="connsiteX17" fmla="*/ 6159524 w 9451708"/>
              <a:gd name="connsiteY17" fmla="*/ 897966 h 6870743"/>
              <a:gd name="connsiteX18" fmla="*/ 6159524 w 9451708"/>
              <a:gd name="connsiteY18" fmla="*/ 1197203 h 6870743"/>
              <a:gd name="connsiteX19" fmla="*/ 6458794 w 9451708"/>
              <a:gd name="connsiteY19" fmla="*/ 1197203 h 6870743"/>
              <a:gd name="connsiteX20" fmla="*/ 6458794 w 9451708"/>
              <a:gd name="connsiteY20" fmla="*/ 1197205 h 6870743"/>
              <a:gd name="connsiteX21" fmla="*/ 6458794 w 9451708"/>
              <a:gd name="connsiteY21" fmla="*/ 1496443 h 6870743"/>
              <a:gd name="connsiteX22" fmla="*/ 6758064 w 9451708"/>
              <a:gd name="connsiteY22" fmla="*/ 1496443 h 6870743"/>
              <a:gd name="connsiteX23" fmla="*/ 6758064 w 9451708"/>
              <a:gd name="connsiteY23" fmla="*/ 1795681 h 6870743"/>
              <a:gd name="connsiteX24" fmla="*/ 7057334 w 9451708"/>
              <a:gd name="connsiteY24" fmla="*/ 1795681 h 6870743"/>
              <a:gd name="connsiteX25" fmla="*/ 7057334 w 9451708"/>
              <a:gd name="connsiteY25" fmla="*/ 2094918 h 6870743"/>
              <a:gd name="connsiteX26" fmla="*/ 7356604 w 9451708"/>
              <a:gd name="connsiteY26" fmla="*/ 2094918 h 6870743"/>
              <a:gd name="connsiteX27" fmla="*/ 7356604 w 9451708"/>
              <a:gd name="connsiteY27" fmla="*/ 2394157 h 6870743"/>
              <a:gd name="connsiteX28" fmla="*/ 7655874 w 9451708"/>
              <a:gd name="connsiteY28" fmla="*/ 2394157 h 6870743"/>
              <a:gd name="connsiteX29" fmla="*/ 7655874 w 9451708"/>
              <a:gd name="connsiteY29" fmla="*/ 2693396 h 6870743"/>
              <a:gd name="connsiteX30" fmla="*/ 7955144 w 9451708"/>
              <a:gd name="connsiteY30" fmla="*/ 2693396 h 6870743"/>
              <a:gd name="connsiteX31" fmla="*/ 7955144 w 9451708"/>
              <a:gd name="connsiteY31" fmla="*/ 2992635 h 6870743"/>
              <a:gd name="connsiteX32" fmla="*/ 8254414 w 9451708"/>
              <a:gd name="connsiteY32" fmla="*/ 2992635 h 6870743"/>
              <a:gd name="connsiteX33" fmla="*/ 8254414 w 9451708"/>
              <a:gd name="connsiteY33" fmla="*/ 3291874 h 6870743"/>
              <a:gd name="connsiteX34" fmla="*/ 8553684 w 9451708"/>
              <a:gd name="connsiteY34" fmla="*/ 3291874 h 6870743"/>
              <a:gd name="connsiteX35" fmla="*/ 8553684 w 9451708"/>
              <a:gd name="connsiteY35" fmla="*/ 3591113 h 6870743"/>
              <a:gd name="connsiteX36" fmla="*/ 8852954 w 9451708"/>
              <a:gd name="connsiteY36" fmla="*/ 3591113 h 6870743"/>
              <a:gd name="connsiteX37" fmla="*/ 8852954 w 9451708"/>
              <a:gd name="connsiteY37" fmla="*/ 3890352 h 6870743"/>
              <a:gd name="connsiteX38" fmla="*/ 9152224 w 9451708"/>
              <a:gd name="connsiteY38" fmla="*/ 3890352 h 6870743"/>
              <a:gd name="connsiteX39" fmla="*/ 9152224 w 9451708"/>
              <a:gd name="connsiteY39" fmla="*/ 4189597 h 6870743"/>
              <a:gd name="connsiteX40" fmla="*/ 9445851 w 9451708"/>
              <a:gd name="connsiteY40" fmla="*/ 4189597 h 6870743"/>
              <a:gd name="connsiteX41" fmla="*/ 9451708 w 9451708"/>
              <a:gd name="connsiteY41" fmla="*/ 6870743 h 6870743"/>
              <a:gd name="connsiteX42" fmla="*/ 6554233 w 9451708"/>
              <a:gd name="connsiteY42" fmla="*/ 6870742 h 6870743"/>
              <a:gd name="connsiteX43" fmla="*/ 6554233 w 9451708"/>
              <a:gd name="connsiteY43" fmla="*/ 6571259 h 6870743"/>
              <a:gd name="connsiteX44" fmla="*/ 6254749 w 9451708"/>
              <a:gd name="connsiteY44" fmla="*/ 6571259 h 6870743"/>
              <a:gd name="connsiteX45" fmla="*/ 6254749 w 9451708"/>
              <a:gd name="connsiteY45" fmla="*/ 6271775 h 6870743"/>
              <a:gd name="connsiteX46" fmla="*/ 5955265 w 9451708"/>
              <a:gd name="connsiteY46" fmla="*/ 6271775 h 6870743"/>
              <a:gd name="connsiteX47" fmla="*/ 5955265 w 9451708"/>
              <a:gd name="connsiteY47" fmla="*/ 5972291 h 6870743"/>
              <a:gd name="connsiteX48" fmla="*/ 5658057 w 9451708"/>
              <a:gd name="connsiteY48" fmla="*/ 5972291 h 6870743"/>
              <a:gd name="connsiteX49" fmla="*/ 5658057 w 9451708"/>
              <a:gd name="connsiteY49" fmla="*/ 5672807 h 6870743"/>
              <a:gd name="connsiteX50" fmla="*/ 5360847 w 9451708"/>
              <a:gd name="connsiteY50" fmla="*/ 5672807 h 6870743"/>
              <a:gd name="connsiteX51" fmla="*/ 5360847 w 9451708"/>
              <a:gd name="connsiteY51" fmla="*/ 5373323 h 6870743"/>
              <a:gd name="connsiteX52" fmla="*/ 5062419 w 9451708"/>
              <a:gd name="connsiteY52" fmla="*/ 5373323 h 6870743"/>
              <a:gd name="connsiteX53" fmla="*/ 5062419 w 9451708"/>
              <a:gd name="connsiteY53" fmla="*/ 5073839 h 6870743"/>
              <a:gd name="connsiteX54" fmla="*/ 4765210 w 9451708"/>
              <a:gd name="connsiteY54" fmla="*/ 5073839 h 6870743"/>
              <a:gd name="connsiteX55" fmla="*/ 4765210 w 9451708"/>
              <a:gd name="connsiteY55" fmla="*/ 4774356 h 6870743"/>
              <a:gd name="connsiteX56" fmla="*/ 4465727 w 9451708"/>
              <a:gd name="connsiteY56" fmla="*/ 4774356 h 6870743"/>
              <a:gd name="connsiteX57" fmla="*/ 4465727 w 9451708"/>
              <a:gd name="connsiteY57" fmla="*/ 4474872 h 6870743"/>
              <a:gd name="connsiteX58" fmla="*/ 4465726 w 9451708"/>
              <a:gd name="connsiteY58" fmla="*/ 4474872 h 6870743"/>
              <a:gd name="connsiteX59" fmla="*/ 4166242 w 9451708"/>
              <a:gd name="connsiteY59" fmla="*/ 4474872 h 6870743"/>
              <a:gd name="connsiteX60" fmla="*/ 4166242 w 9451708"/>
              <a:gd name="connsiteY60" fmla="*/ 4175388 h 6870743"/>
              <a:gd name="connsiteX61" fmla="*/ 3869034 w 9451708"/>
              <a:gd name="connsiteY61" fmla="*/ 4175388 h 6870743"/>
              <a:gd name="connsiteX62" fmla="*/ 3869034 w 9451708"/>
              <a:gd name="connsiteY62" fmla="*/ 3875905 h 6870743"/>
              <a:gd name="connsiteX63" fmla="*/ 3866758 w 9451708"/>
              <a:gd name="connsiteY63" fmla="*/ 3875905 h 6870743"/>
              <a:gd name="connsiteX64" fmla="*/ 3569550 w 9451708"/>
              <a:gd name="connsiteY64" fmla="*/ 3875905 h 6870743"/>
              <a:gd name="connsiteX65" fmla="*/ 3569550 w 9451708"/>
              <a:gd name="connsiteY65" fmla="*/ 3593805 h 6870743"/>
              <a:gd name="connsiteX66" fmla="*/ 3279617 w 9451708"/>
              <a:gd name="connsiteY66" fmla="*/ 3593805 h 6870743"/>
              <a:gd name="connsiteX67" fmla="*/ 3279617 w 9451708"/>
              <a:gd name="connsiteY67" fmla="*/ 3576421 h 6870743"/>
              <a:gd name="connsiteX68" fmla="*/ 3274616 w 9451708"/>
              <a:gd name="connsiteY68" fmla="*/ 3576421 h 6870743"/>
              <a:gd name="connsiteX69" fmla="*/ 3274616 w 9451708"/>
              <a:gd name="connsiteY69" fmla="*/ 3294322 h 6870743"/>
              <a:gd name="connsiteX70" fmla="*/ 2980133 w 9451708"/>
              <a:gd name="connsiteY70" fmla="*/ 3294322 h 6870743"/>
              <a:gd name="connsiteX71" fmla="*/ 2980133 w 9451708"/>
              <a:gd name="connsiteY71" fmla="*/ 3276937 h 6870743"/>
              <a:gd name="connsiteX72" fmla="*/ 2975132 w 9451708"/>
              <a:gd name="connsiteY72" fmla="*/ 3276937 h 6870743"/>
              <a:gd name="connsiteX73" fmla="*/ 2975132 w 9451708"/>
              <a:gd name="connsiteY73" fmla="*/ 2994838 h 6870743"/>
              <a:gd name="connsiteX74" fmla="*/ 2680650 w 9451708"/>
              <a:gd name="connsiteY74" fmla="*/ 2994838 h 6870743"/>
              <a:gd name="connsiteX75" fmla="*/ 2680650 w 9451708"/>
              <a:gd name="connsiteY75" fmla="*/ 2977454 h 6870743"/>
              <a:gd name="connsiteX76" fmla="*/ 2676703 w 9451708"/>
              <a:gd name="connsiteY76" fmla="*/ 2977454 h 6870743"/>
              <a:gd name="connsiteX77" fmla="*/ 2676703 w 9451708"/>
              <a:gd name="connsiteY77" fmla="*/ 2695354 h 6870743"/>
              <a:gd name="connsiteX78" fmla="*/ 2383441 w 9451708"/>
              <a:gd name="connsiteY78" fmla="*/ 2695354 h 6870743"/>
              <a:gd name="connsiteX79" fmla="*/ 2383441 w 9451708"/>
              <a:gd name="connsiteY79" fmla="*/ 2395870 h 6870743"/>
              <a:gd name="connsiteX80" fmla="*/ 2086232 w 9451708"/>
              <a:gd name="connsiteY80" fmla="*/ 2395870 h 6870743"/>
              <a:gd name="connsiteX81" fmla="*/ 2086232 w 9451708"/>
              <a:gd name="connsiteY81" fmla="*/ 2096386 h 6870743"/>
              <a:gd name="connsiteX82" fmla="*/ 1787803 w 9451708"/>
              <a:gd name="connsiteY82" fmla="*/ 2096386 h 6870743"/>
              <a:gd name="connsiteX83" fmla="*/ 1787803 w 9451708"/>
              <a:gd name="connsiteY83" fmla="*/ 1796902 h 6870743"/>
              <a:gd name="connsiteX84" fmla="*/ 1490594 w 9451708"/>
              <a:gd name="connsiteY84" fmla="*/ 1796902 h 6870743"/>
              <a:gd name="connsiteX85" fmla="*/ 1490594 w 9451708"/>
              <a:gd name="connsiteY85" fmla="*/ 1497419 h 6870743"/>
              <a:gd name="connsiteX86" fmla="*/ 1191111 w 9451708"/>
              <a:gd name="connsiteY86" fmla="*/ 1497419 h 6870743"/>
              <a:gd name="connsiteX87" fmla="*/ 1191111 w 9451708"/>
              <a:gd name="connsiteY87" fmla="*/ 1197935 h 6870743"/>
              <a:gd name="connsiteX88" fmla="*/ 1191110 w 9451708"/>
              <a:gd name="connsiteY88" fmla="*/ 1197935 h 6870743"/>
              <a:gd name="connsiteX89" fmla="*/ 891626 w 9451708"/>
              <a:gd name="connsiteY89" fmla="*/ 1197935 h 6870743"/>
              <a:gd name="connsiteX90" fmla="*/ 891626 w 9451708"/>
              <a:gd name="connsiteY90" fmla="*/ 898451 h 6870743"/>
              <a:gd name="connsiteX91" fmla="*/ 594418 w 9451708"/>
              <a:gd name="connsiteY91" fmla="*/ 898451 h 6870743"/>
              <a:gd name="connsiteX92" fmla="*/ 594418 w 9451708"/>
              <a:gd name="connsiteY92" fmla="*/ 598968 h 6870743"/>
              <a:gd name="connsiteX93" fmla="*/ 592142 w 9451708"/>
              <a:gd name="connsiteY93" fmla="*/ 598968 h 6870743"/>
              <a:gd name="connsiteX94" fmla="*/ 294934 w 9451708"/>
              <a:gd name="connsiteY94" fmla="*/ 598968 h 6870743"/>
              <a:gd name="connsiteX95" fmla="*/ 294934 w 9451708"/>
              <a:gd name="connsiteY95" fmla="*/ 299484 h 6870743"/>
              <a:gd name="connsiteX96" fmla="*/ 0 w 9451708"/>
              <a:gd name="connsiteY96" fmla="*/ 299484 h 6870743"/>
              <a:gd name="connsiteX97" fmla="*/ 0 w 9451708"/>
              <a:gd name="connsiteY97" fmla="*/ 0 h 6870743"/>
              <a:gd name="connsiteX98" fmla="*/ 7057548 w 9451708"/>
              <a:gd name="connsiteY98" fmla="*/ 1 h 6870743"/>
              <a:gd name="connsiteX99" fmla="*/ 7057548 w 9451708"/>
              <a:gd name="connsiteY99" fmla="*/ 5 h 6870743"/>
              <a:gd name="connsiteX100" fmla="*/ 7356604 w 9451708"/>
              <a:gd name="connsiteY100" fmla="*/ 5 h 6870743"/>
              <a:gd name="connsiteX101" fmla="*/ 7356604 w 9451708"/>
              <a:gd name="connsiteY101" fmla="*/ 3 h 6870743"/>
              <a:gd name="connsiteX102" fmla="*/ 7656088 w 9451708"/>
              <a:gd name="connsiteY102" fmla="*/ 3 h 6870743"/>
              <a:gd name="connsiteX103" fmla="*/ 7955358 w 9451708"/>
              <a:gd name="connsiteY103" fmla="*/ 3 h 6870743"/>
              <a:gd name="connsiteX104" fmla="*/ 7955358 w 9451708"/>
              <a:gd name="connsiteY104" fmla="*/ 4 h 6870743"/>
              <a:gd name="connsiteX105" fmla="*/ 8254628 w 9451708"/>
              <a:gd name="connsiteY105" fmla="*/ 4 h 6870743"/>
              <a:gd name="connsiteX106" fmla="*/ 8553684 w 9451708"/>
              <a:gd name="connsiteY106" fmla="*/ 4 h 6870743"/>
              <a:gd name="connsiteX107" fmla="*/ 8852954 w 9451708"/>
              <a:gd name="connsiteY107" fmla="*/ 4 h 6870743"/>
              <a:gd name="connsiteX108" fmla="*/ 8852954 w 9451708"/>
              <a:gd name="connsiteY108" fmla="*/ 1 h 6870743"/>
              <a:gd name="connsiteX109" fmla="*/ 9152438 w 9451708"/>
              <a:gd name="connsiteY109" fmla="*/ 1 h 6870743"/>
              <a:gd name="connsiteX110" fmla="*/ 9152438 w 9451708"/>
              <a:gd name="connsiteY110" fmla="*/ 4 h 6870743"/>
              <a:gd name="connsiteX111" fmla="*/ 9451708 w 9451708"/>
              <a:gd name="connsiteY111" fmla="*/ 4 h 6870743"/>
              <a:gd name="connsiteX112" fmla="*/ 9451708 w 9451708"/>
              <a:gd name="connsiteY112" fmla="*/ 299243 h 6870743"/>
              <a:gd name="connsiteX113" fmla="*/ 9451708 w 9451708"/>
              <a:gd name="connsiteY113" fmla="*/ 299487 h 6870743"/>
              <a:gd name="connsiteX114" fmla="*/ 9451708 w 9451708"/>
              <a:gd name="connsiteY114" fmla="*/ 598483 h 6870743"/>
              <a:gd name="connsiteX115" fmla="*/ 9451708 w 9451708"/>
              <a:gd name="connsiteY115" fmla="*/ 598729 h 6870743"/>
              <a:gd name="connsiteX116" fmla="*/ 9451708 w 9451708"/>
              <a:gd name="connsiteY116" fmla="*/ 897720 h 6870743"/>
              <a:gd name="connsiteX117" fmla="*/ 9451708 w 9451708"/>
              <a:gd name="connsiteY117" fmla="*/ 897967 h 6870743"/>
              <a:gd name="connsiteX118" fmla="*/ 9451708 w 9451708"/>
              <a:gd name="connsiteY118" fmla="*/ 1196957 h 6870743"/>
              <a:gd name="connsiteX119" fmla="*/ 9451708 w 9451708"/>
              <a:gd name="connsiteY119" fmla="*/ 1197204 h 6870743"/>
              <a:gd name="connsiteX120" fmla="*/ 9451708 w 9451708"/>
              <a:gd name="connsiteY120" fmla="*/ 1496197 h 6870743"/>
              <a:gd name="connsiteX121" fmla="*/ 9451708 w 9451708"/>
              <a:gd name="connsiteY121" fmla="*/ 1496441 h 6870743"/>
              <a:gd name="connsiteX122" fmla="*/ 9451708 w 9451708"/>
              <a:gd name="connsiteY122" fmla="*/ 1795435 h 6870743"/>
              <a:gd name="connsiteX123" fmla="*/ 9451708 w 9451708"/>
              <a:gd name="connsiteY123" fmla="*/ 1795681 h 6870743"/>
              <a:gd name="connsiteX124" fmla="*/ 9451708 w 9451708"/>
              <a:gd name="connsiteY124" fmla="*/ 2094673 h 6870743"/>
              <a:gd name="connsiteX125" fmla="*/ 9451708 w 9451708"/>
              <a:gd name="connsiteY125" fmla="*/ 2094918 h 6870743"/>
              <a:gd name="connsiteX126" fmla="*/ 9451708 w 9451708"/>
              <a:gd name="connsiteY126" fmla="*/ 2393912 h 6870743"/>
              <a:gd name="connsiteX127" fmla="*/ 9451708 w 9451708"/>
              <a:gd name="connsiteY127" fmla="*/ 2394157 h 6870743"/>
              <a:gd name="connsiteX128" fmla="*/ 9451708 w 9451708"/>
              <a:gd name="connsiteY128" fmla="*/ 2693151 h 6870743"/>
              <a:gd name="connsiteX129" fmla="*/ 9451708 w 9451708"/>
              <a:gd name="connsiteY129" fmla="*/ 2693396 h 6870743"/>
              <a:gd name="connsiteX130" fmla="*/ 9451708 w 9451708"/>
              <a:gd name="connsiteY130" fmla="*/ 2992390 h 6870743"/>
              <a:gd name="connsiteX131" fmla="*/ 9451708 w 9451708"/>
              <a:gd name="connsiteY131" fmla="*/ 2992635 h 6870743"/>
              <a:gd name="connsiteX132" fmla="*/ 9451708 w 9451708"/>
              <a:gd name="connsiteY132" fmla="*/ 3291629 h 6870743"/>
              <a:gd name="connsiteX133" fmla="*/ 9451708 w 9451708"/>
              <a:gd name="connsiteY133" fmla="*/ 3291874 h 6870743"/>
              <a:gd name="connsiteX134" fmla="*/ 9451708 w 9451708"/>
              <a:gd name="connsiteY134" fmla="*/ 3590868 h 6870743"/>
              <a:gd name="connsiteX135" fmla="*/ 9451708 w 9451708"/>
              <a:gd name="connsiteY135" fmla="*/ 3591113 h 6870743"/>
              <a:gd name="connsiteX136" fmla="*/ 9451708 w 9451708"/>
              <a:gd name="connsiteY136" fmla="*/ 3890113 h 6870743"/>
              <a:gd name="connsiteX137" fmla="*/ 9451708 w 9451708"/>
              <a:gd name="connsiteY137" fmla="*/ 3890352 h 6870743"/>
              <a:gd name="connsiteX138" fmla="*/ 9451708 w 9451708"/>
              <a:gd name="connsiteY138" fmla="*/ 4189597 h 6870743"/>
              <a:gd name="connsiteX139" fmla="*/ 9445851 w 9451708"/>
              <a:gd name="connsiteY139" fmla="*/ 4189597 h 6870743"/>
              <a:gd name="connsiteX140" fmla="*/ 5561198 w 9451708"/>
              <a:gd name="connsiteY140" fmla="*/ 3 h 6870743"/>
              <a:gd name="connsiteX141" fmla="*/ 5652638 w 9451708"/>
              <a:gd name="connsiteY141" fmla="*/ 91444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9451708 w 9451708"/>
              <a:gd name="connsiteY138" fmla="*/ 3890352 h 6870743"/>
              <a:gd name="connsiteX139" fmla="*/ 9451708 w 9451708"/>
              <a:gd name="connsiteY139" fmla="*/ 4189597 h 6870743"/>
              <a:gd name="connsiteX140" fmla="*/ 9445851 w 9451708"/>
              <a:gd name="connsiteY140" fmla="*/ 4189597 h 6870743"/>
              <a:gd name="connsiteX141" fmla="*/ 5561198 w 9451708"/>
              <a:gd name="connsiteY141" fmla="*/ 3 h 6870743"/>
              <a:gd name="connsiteX0" fmla="*/ 5561198 w 9626826"/>
              <a:gd name="connsiteY0" fmla="*/ 4 h 6870743"/>
              <a:gd name="connsiteX1" fmla="*/ 5860468 w 9626826"/>
              <a:gd name="connsiteY1" fmla="*/ 4 h 6870743"/>
              <a:gd name="connsiteX2" fmla="*/ 5860468 w 9626826"/>
              <a:gd name="connsiteY2" fmla="*/ 5 h 6870743"/>
              <a:gd name="connsiteX3" fmla="*/ 6159524 w 9626826"/>
              <a:gd name="connsiteY3" fmla="*/ 5 h 6870743"/>
              <a:gd name="connsiteX4" fmla="*/ 6159524 w 9626826"/>
              <a:gd name="connsiteY4" fmla="*/ 2 h 6870743"/>
              <a:gd name="connsiteX5" fmla="*/ 6459008 w 9626826"/>
              <a:gd name="connsiteY5" fmla="*/ 2 h 6870743"/>
              <a:gd name="connsiteX6" fmla="*/ 6459008 w 9626826"/>
              <a:gd name="connsiteY6" fmla="*/ 5 h 6870743"/>
              <a:gd name="connsiteX7" fmla="*/ 6758064 w 9626826"/>
              <a:gd name="connsiteY7" fmla="*/ 5 h 6870743"/>
              <a:gd name="connsiteX8" fmla="*/ 6758064 w 9626826"/>
              <a:gd name="connsiteY8" fmla="*/ 1 h 6870743"/>
              <a:gd name="connsiteX9" fmla="*/ 5561198 w 9626826"/>
              <a:gd name="connsiteY9" fmla="*/ 4 h 6870743"/>
              <a:gd name="connsiteX10" fmla="*/ 0 w 9626826"/>
              <a:gd name="connsiteY10" fmla="*/ 0 h 6870743"/>
              <a:gd name="connsiteX11" fmla="*/ 5261714 w 9626826"/>
              <a:gd name="connsiteY11" fmla="*/ 36779 h 6870743"/>
              <a:gd name="connsiteX12" fmla="*/ 5261714 w 9626826"/>
              <a:gd name="connsiteY12" fmla="*/ 299486 h 6870743"/>
              <a:gd name="connsiteX13" fmla="*/ 5560984 w 9626826"/>
              <a:gd name="connsiteY13" fmla="*/ 299486 h 6870743"/>
              <a:gd name="connsiteX14" fmla="*/ 5560984 w 9626826"/>
              <a:gd name="connsiteY14" fmla="*/ 299488 h 6870743"/>
              <a:gd name="connsiteX15" fmla="*/ 5560984 w 9626826"/>
              <a:gd name="connsiteY15" fmla="*/ 598728 h 6870743"/>
              <a:gd name="connsiteX16" fmla="*/ 5860254 w 9626826"/>
              <a:gd name="connsiteY16" fmla="*/ 598728 h 6870743"/>
              <a:gd name="connsiteX17" fmla="*/ 5860254 w 9626826"/>
              <a:gd name="connsiteY17" fmla="*/ 897966 h 6870743"/>
              <a:gd name="connsiteX18" fmla="*/ 6159524 w 9626826"/>
              <a:gd name="connsiteY18" fmla="*/ 897966 h 6870743"/>
              <a:gd name="connsiteX19" fmla="*/ 6159524 w 9626826"/>
              <a:gd name="connsiteY19" fmla="*/ 1197203 h 6870743"/>
              <a:gd name="connsiteX20" fmla="*/ 6458794 w 9626826"/>
              <a:gd name="connsiteY20" fmla="*/ 1197203 h 6870743"/>
              <a:gd name="connsiteX21" fmla="*/ 6458794 w 9626826"/>
              <a:gd name="connsiteY21" fmla="*/ 1197205 h 6870743"/>
              <a:gd name="connsiteX22" fmla="*/ 6458794 w 9626826"/>
              <a:gd name="connsiteY22" fmla="*/ 1496443 h 6870743"/>
              <a:gd name="connsiteX23" fmla="*/ 6758064 w 9626826"/>
              <a:gd name="connsiteY23" fmla="*/ 1496443 h 6870743"/>
              <a:gd name="connsiteX24" fmla="*/ 6758064 w 9626826"/>
              <a:gd name="connsiteY24" fmla="*/ 1795681 h 6870743"/>
              <a:gd name="connsiteX25" fmla="*/ 7057334 w 9626826"/>
              <a:gd name="connsiteY25" fmla="*/ 1795681 h 6870743"/>
              <a:gd name="connsiteX26" fmla="*/ 7057334 w 9626826"/>
              <a:gd name="connsiteY26" fmla="*/ 2094918 h 6870743"/>
              <a:gd name="connsiteX27" fmla="*/ 7356604 w 9626826"/>
              <a:gd name="connsiteY27" fmla="*/ 2094918 h 6870743"/>
              <a:gd name="connsiteX28" fmla="*/ 7356604 w 9626826"/>
              <a:gd name="connsiteY28" fmla="*/ 2394157 h 6870743"/>
              <a:gd name="connsiteX29" fmla="*/ 7655874 w 9626826"/>
              <a:gd name="connsiteY29" fmla="*/ 2394157 h 6870743"/>
              <a:gd name="connsiteX30" fmla="*/ 7655874 w 9626826"/>
              <a:gd name="connsiteY30" fmla="*/ 2693396 h 6870743"/>
              <a:gd name="connsiteX31" fmla="*/ 7955144 w 9626826"/>
              <a:gd name="connsiteY31" fmla="*/ 2693396 h 6870743"/>
              <a:gd name="connsiteX32" fmla="*/ 7955144 w 9626826"/>
              <a:gd name="connsiteY32" fmla="*/ 2992635 h 6870743"/>
              <a:gd name="connsiteX33" fmla="*/ 8254414 w 9626826"/>
              <a:gd name="connsiteY33" fmla="*/ 2992635 h 6870743"/>
              <a:gd name="connsiteX34" fmla="*/ 8254414 w 9626826"/>
              <a:gd name="connsiteY34" fmla="*/ 3291874 h 6870743"/>
              <a:gd name="connsiteX35" fmla="*/ 8553684 w 9626826"/>
              <a:gd name="connsiteY35" fmla="*/ 3291874 h 6870743"/>
              <a:gd name="connsiteX36" fmla="*/ 8553684 w 9626826"/>
              <a:gd name="connsiteY36" fmla="*/ 3591113 h 6870743"/>
              <a:gd name="connsiteX37" fmla="*/ 8852954 w 9626826"/>
              <a:gd name="connsiteY37" fmla="*/ 3591113 h 6870743"/>
              <a:gd name="connsiteX38" fmla="*/ 8852954 w 9626826"/>
              <a:gd name="connsiteY38" fmla="*/ 3890352 h 6870743"/>
              <a:gd name="connsiteX39" fmla="*/ 9152224 w 9626826"/>
              <a:gd name="connsiteY39" fmla="*/ 3890352 h 6870743"/>
              <a:gd name="connsiteX40" fmla="*/ 9152224 w 9626826"/>
              <a:gd name="connsiteY40" fmla="*/ 4189597 h 6870743"/>
              <a:gd name="connsiteX41" fmla="*/ 9445851 w 9626826"/>
              <a:gd name="connsiteY41" fmla="*/ 4189597 h 6870743"/>
              <a:gd name="connsiteX42" fmla="*/ 9451708 w 9626826"/>
              <a:gd name="connsiteY42" fmla="*/ 6870743 h 6870743"/>
              <a:gd name="connsiteX43" fmla="*/ 6554233 w 9626826"/>
              <a:gd name="connsiteY43" fmla="*/ 6870742 h 6870743"/>
              <a:gd name="connsiteX44" fmla="*/ 6554233 w 9626826"/>
              <a:gd name="connsiteY44" fmla="*/ 6571259 h 6870743"/>
              <a:gd name="connsiteX45" fmla="*/ 6254749 w 9626826"/>
              <a:gd name="connsiteY45" fmla="*/ 6571259 h 6870743"/>
              <a:gd name="connsiteX46" fmla="*/ 6254749 w 9626826"/>
              <a:gd name="connsiteY46" fmla="*/ 6271775 h 6870743"/>
              <a:gd name="connsiteX47" fmla="*/ 5955265 w 9626826"/>
              <a:gd name="connsiteY47" fmla="*/ 6271775 h 6870743"/>
              <a:gd name="connsiteX48" fmla="*/ 5955265 w 9626826"/>
              <a:gd name="connsiteY48" fmla="*/ 5972291 h 6870743"/>
              <a:gd name="connsiteX49" fmla="*/ 5658057 w 9626826"/>
              <a:gd name="connsiteY49" fmla="*/ 5972291 h 6870743"/>
              <a:gd name="connsiteX50" fmla="*/ 5658057 w 9626826"/>
              <a:gd name="connsiteY50" fmla="*/ 5672807 h 6870743"/>
              <a:gd name="connsiteX51" fmla="*/ 5360847 w 9626826"/>
              <a:gd name="connsiteY51" fmla="*/ 5672807 h 6870743"/>
              <a:gd name="connsiteX52" fmla="*/ 5360847 w 9626826"/>
              <a:gd name="connsiteY52" fmla="*/ 5373323 h 6870743"/>
              <a:gd name="connsiteX53" fmla="*/ 5062419 w 9626826"/>
              <a:gd name="connsiteY53" fmla="*/ 5373323 h 6870743"/>
              <a:gd name="connsiteX54" fmla="*/ 5062419 w 9626826"/>
              <a:gd name="connsiteY54" fmla="*/ 5073839 h 6870743"/>
              <a:gd name="connsiteX55" fmla="*/ 4765210 w 9626826"/>
              <a:gd name="connsiteY55" fmla="*/ 5073839 h 6870743"/>
              <a:gd name="connsiteX56" fmla="*/ 4765210 w 9626826"/>
              <a:gd name="connsiteY56" fmla="*/ 4774356 h 6870743"/>
              <a:gd name="connsiteX57" fmla="*/ 4465727 w 9626826"/>
              <a:gd name="connsiteY57" fmla="*/ 4774356 h 6870743"/>
              <a:gd name="connsiteX58" fmla="*/ 4465727 w 9626826"/>
              <a:gd name="connsiteY58" fmla="*/ 4474872 h 6870743"/>
              <a:gd name="connsiteX59" fmla="*/ 4465726 w 9626826"/>
              <a:gd name="connsiteY59" fmla="*/ 4474872 h 6870743"/>
              <a:gd name="connsiteX60" fmla="*/ 4166242 w 9626826"/>
              <a:gd name="connsiteY60" fmla="*/ 4474872 h 6870743"/>
              <a:gd name="connsiteX61" fmla="*/ 4166242 w 9626826"/>
              <a:gd name="connsiteY61" fmla="*/ 4175388 h 6870743"/>
              <a:gd name="connsiteX62" fmla="*/ 3869034 w 9626826"/>
              <a:gd name="connsiteY62" fmla="*/ 4175388 h 6870743"/>
              <a:gd name="connsiteX63" fmla="*/ 3869034 w 9626826"/>
              <a:gd name="connsiteY63" fmla="*/ 3875905 h 6870743"/>
              <a:gd name="connsiteX64" fmla="*/ 3866758 w 9626826"/>
              <a:gd name="connsiteY64" fmla="*/ 3875905 h 6870743"/>
              <a:gd name="connsiteX65" fmla="*/ 3569550 w 9626826"/>
              <a:gd name="connsiteY65" fmla="*/ 3875905 h 6870743"/>
              <a:gd name="connsiteX66" fmla="*/ 3569550 w 9626826"/>
              <a:gd name="connsiteY66" fmla="*/ 3593805 h 6870743"/>
              <a:gd name="connsiteX67" fmla="*/ 3279617 w 9626826"/>
              <a:gd name="connsiteY67" fmla="*/ 3593805 h 6870743"/>
              <a:gd name="connsiteX68" fmla="*/ 3279617 w 9626826"/>
              <a:gd name="connsiteY68" fmla="*/ 3576421 h 6870743"/>
              <a:gd name="connsiteX69" fmla="*/ 3274616 w 9626826"/>
              <a:gd name="connsiteY69" fmla="*/ 3576421 h 6870743"/>
              <a:gd name="connsiteX70" fmla="*/ 3274616 w 9626826"/>
              <a:gd name="connsiteY70" fmla="*/ 3294322 h 6870743"/>
              <a:gd name="connsiteX71" fmla="*/ 2980133 w 9626826"/>
              <a:gd name="connsiteY71" fmla="*/ 3294322 h 6870743"/>
              <a:gd name="connsiteX72" fmla="*/ 2980133 w 9626826"/>
              <a:gd name="connsiteY72" fmla="*/ 3276937 h 6870743"/>
              <a:gd name="connsiteX73" fmla="*/ 2975132 w 9626826"/>
              <a:gd name="connsiteY73" fmla="*/ 3276937 h 6870743"/>
              <a:gd name="connsiteX74" fmla="*/ 2975132 w 9626826"/>
              <a:gd name="connsiteY74" fmla="*/ 2994838 h 6870743"/>
              <a:gd name="connsiteX75" fmla="*/ 2680650 w 9626826"/>
              <a:gd name="connsiteY75" fmla="*/ 2994838 h 6870743"/>
              <a:gd name="connsiteX76" fmla="*/ 2680650 w 9626826"/>
              <a:gd name="connsiteY76" fmla="*/ 2977454 h 6870743"/>
              <a:gd name="connsiteX77" fmla="*/ 2676703 w 9626826"/>
              <a:gd name="connsiteY77" fmla="*/ 2977454 h 6870743"/>
              <a:gd name="connsiteX78" fmla="*/ 2676703 w 9626826"/>
              <a:gd name="connsiteY78" fmla="*/ 2695354 h 6870743"/>
              <a:gd name="connsiteX79" fmla="*/ 2383441 w 9626826"/>
              <a:gd name="connsiteY79" fmla="*/ 2695354 h 6870743"/>
              <a:gd name="connsiteX80" fmla="*/ 2383441 w 9626826"/>
              <a:gd name="connsiteY80" fmla="*/ 2395870 h 6870743"/>
              <a:gd name="connsiteX81" fmla="*/ 2086232 w 9626826"/>
              <a:gd name="connsiteY81" fmla="*/ 2395870 h 6870743"/>
              <a:gd name="connsiteX82" fmla="*/ 2086232 w 9626826"/>
              <a:gd name="connsiteY82" fmla="*/ 2096386 h 6870743"/>
              <a:gd name="connsiteX83" fmla="*/ 1787803 w 9626826"/>
              <a:gd name="connsiteY83" fmla="*/ 2096386 h 6870743"/>
              <a:gd name="connsiteX84" fmla="*/ 1787803 w 9626826"/>
              <a:gd name="connsiteY84" fmla="*/ 1796902 h 6870743"/>
              <a:gd name="connsiteX85" fmla="*/ 1490594 w 9626826"/>
              <a:gd name="connsiteY85" fmla="*/ 1796902 h 6870743"/>
              <a:gd name="connsiteX86" fmla="*/ 1490594 w 9626826"/>
              <a:gd name="connsiteY86" fmla="*/ 1497419 h 6870743"/>
              <a:gd name="connsiteX87" fmla="*/ 1191111 w 9626826"/>
              <a:gd name="connsiteY87" fmla="*/ 1497419 h 6870743"/>
              <a:gd name="connsiteX88" fmla="*/ 1191111 w 9626826"/>
              <a:gd name="connsiteY88" fmla="*/ 1197935 h 6870743"/>
              <a:gd name="connsiteX89" fmla="*/ 1191110 w 9626826"/>
              <a:gd name="connsiteY89" fmla="*/ 1197935 h 6870743"/>
              <a:gd name="connsiteX90" fmla="*/ 891626 w 9626826"/>
              <a:gd name="connsiteY90" fmla="*/ 1197935 h 6870743"/>
              <a:gd name="connsiteX91" fmla="*/ 891626 w 9626826"/>
              <a:gd name="connsiteY91" fmla="*/ 898451 h 6870743"/>
              <a:gd name="connsiteX92" fmla="*/ 594418 w 9626826"/>
              <a:gd name="connsiteY92" fmla="*/ 898451 h 6870743"/>
              <a:gd name="connsiteX93" fmla="*/ 594418 w 9626826"/>
              <a:gd name="connsiteY93" fmla="*/ 598968 h 6870743"/>
              <a:gd name="connsiteX94" fmla="*/ 592142 w 9626826"/>
              <a:gd name="connsiteY94" fmla="*/ 598968 h 6870743"/>
              <a:gd name="connsiteX95" fmla="*/ 294934 w 9626826"/>
              <a:gd name="connsiteY95" fmla="*/ 598968 h 6870743"/>
              <a:gd name="connsiteX96" fmla="*/ 294934 w 9626826"/>
              <a:gd name="connsiteY96" fmla="*/ 299484 h 6870743"/>
              <a:gd name="connsiteX97" fmla="*/ 0 w 9626826"/>
              <a:gd name="connsiteY97" fmla="*/ 299484 h 6870743"/>
              <a:gd name="connsiteX98" fmla="*/ 0 w 9626826"/>
              <a:gd name="connsiteY98" fmla="*/ 0 h 6870743"/>
              <a:gd name="connsiteX99" fmla="*/ 7057548 w 9626826"/>
              <a:gd name="connsiteY99" fmla="*/ 1 h 6870743"/>
              <a:gd name="connsiteX100" fmla="*/ 7057548 w 9626826"/>
              <a:gd name="connsiteY100" fmla="*/ 5 h 6870743"/>
              <a:gd name="connsiteX101" fmla="*/ 7356604 w 9626826"/>
              <a:gd name="connsiteY101" fmla="*/ 5 h 6870743"/>
              <a:gd name="connsiteX102" fmla="*/ 7356604 w 9626826"/>
              <a:gd name="connsiteY102" fmla="*/ 3 h 6870743"/>
              <a:gd name="connsiteX103" fmla="*/ 7656088 w 9626826"/>
              <a:gd name="connsiteY103" fmla="*/ 3 h 6870743"/>
              <a:gd name="connsiteX104" fmla="*/ 7955358 w 9626826"/>
              <a:gd name="connsiteY104" fmla="*/ 3 h 6870743"/>
              <a:gd name="connsiteX105" fmla="*/ 7955358 w 9626826"/>
              <a:gd name="connsiteY105" fmla="*/ 4 h 6870743"/>
              <a:gd name="connsiteX106" fmla="*/ 8254628 w 9626826"/>
              <a:gd name="connsiteY106" fmla="*/ 4 h 6870743"/>
              <a:gd name="connsiteX107" fmla="*/ 8553684 w 9626826"/>
              <a:gd name="connsiteY107" fmla="*/ 4 h 6870743"/>
              <a:gd name="connsiteX108" fmla="*/ 8852954 w 9626826"/>
              <a:gd name="connsiteY108" fmla="*/ 4 h 6870743"/>
              <a:gd name="connsiteX109" fmla="*/ 8852954 w 9626826"/>
              <a:gd name="connsiteY109" fmla="*/ 1 h 6870743"/>
              <a:gd name="connsiteX110" fmla="*/ 9152438 w 9626826"/>
              <a:gd name="connsiteY110" fmla="*/ 1 h 6870743"/>
              <a:gd name="connsiteX111" fmla="*/ 9152438 w 9626826"/>
              <a:gd name="connsiteY111" fmla="*/ 4 h 6870743"/>
              <a:gd name="connsiteX112" fmla="*/ 9451708 w 9626826"/>
              <a:gd name="connsiteY112" fmla="*/ 4 h 6870743"/>
              <a:gd name="connsiteX113" fmla="*/ 9451708 w 9626826"/>
              <a:gd name="connsiteY113" fmla="*/ 299243 h 6870743"/>
              <a:gd name="connsiteX114" fmla="*/ 9451708 w 9626826"/>
              <a:gd name="connsiteY114" fmla="*/ 299487 h 6870743"/>
              <a:gd name="connsiteX115" fmla="*/ 9451708 w 9626826"/>
              <a:gd name="connsiteY115" fmla="*/ 598483 h 6870743"/>
              <a:gd name="connsiteX116" fmla="*/ 9451708 w 9626826"/>
              <a:gd name="connsiteY116" fmla="*/ 598729 h 6870743"/>
              <a:gd name="connsiteX117" fmla="*/ 9451708 w 9626826"/>
              <a:gd name="connsiteY117" fmla="*/ 897720 h 6870743"/>
              <a:gd name="connsiteX118" fmla="*/ 9451708 w 9626826"/>
              <a:gd name="connsiteY118" fmla="*/ 897967 h 6870743"/>
              <a:gd name="connsiteX119" fmla="*/ 9451708 w 9626826"/>
              <a:gd name="connsiteY119" fmla="*/ 1196957 h 6870743"/>
              <a:gd name="connsiteX120" fmla="*/ 9451708 w 9626826"/>
              <a:gd name="connsiteY120" fmla="*/ 1197204 h 6870743"/>
              <a:gd name="connsiteX121" fmla="*/ 9451708 w 9626826"/>
              <a:gd name="connsiteY121" fmla="*/ 1496197 h 6870743"/>
              <a:gd name="connsiteX122" fmla="*/ 9451708 w 9626826"/>
              <a:gd name="connsiteY122" fmla="*/ 1496441 h 6870743"/>
              <a:gd name="connsiteX123" fmla="*/ 9451708 w 9626826"/>
              <a:gd name="connsiteY123" fmla="*/ 1795435 h 6870743"/>
              <a:gd name="connsiteX124" fmla="*/ 9451708 w 9626826"/>
              <a:gd name="connsiteY124" fmla="*/ 1795681 h 6870743"/>
              <a:gd name="connsiteX125" fmla="*/ 9451708 w 9626826"/>
              <a:gd name="connsiteY125" fmla="*/ 2094673 h 6870743"/>
              <a:gd name="connsiteX126" fmla="*/ 9451708 w 9626826"/>
              <a:gd name="connsiteY126" fmla="*/ 2094918 h 6870743"/>
              <a:gd name="connsiteX127" fmla="*/ 9451708 w 9626826"/>
              <a:gd name="connsiteY127" fmla="*/ 2393912 h 6870743"/>
              <a:gd name="connsiteX128" fmla="*/ 9451708 w 9626826"/>
              <a:gd name="connsiteY128" fmla="*/ 2394157 h 6870743"/>
              <a:gd name="connsiteX129" fmla="*/ 9451708 w 9626826"/>
              <a:gd name="connsiteY129" fmla="*/ 2693151 h 6870743"/>
              <a:gd name="connsiteX130" fmla="*/ 9451708 w 9626826"/>
              <a:gd name="connsiteY130" fmla="*/ 2693396 h 6870743"/>
              <a:gd name="connsiteX131" fmla="*/ 9451708 w 9626826"/>
              <a:gd name="connsiteY131" fmla="*/ 2992390 h 6870743"/>
              <a:gd name="connsiteX132" fmla="*/ 9451708 w 9626826"/>
              <a:gd name="connsiteY132" fmla="*/ 2992635 h 6870743"/>
              <a:gd name="connsiteX133" fmla="*/ 9451708 w 9626826"/>
              <a:gd name="connsiteY133" fmla="*/ 3291629 h 6870743"/>
              <a:gd name="connsiteX134" fmla="*/ 9451708 w 9626826"/>
              <a:gd name="connsiteY134" fmla="*/ 3291874 h 6870743"/>
              <a:gd name="connsiteX135" fmla="*/ 9451708 w 9626826"/>
              <a:gd name="connsiteY135" fmla="*/ 3590868 h 6870743"/>
              <a:gd name="connsiteX136" fmla="*/ 9451708 w 9626826"/>
              <a:gd name="connsiteY136" fmla="*/ 3591113 h 6870743"/>
              <a:gd name="connsiteX137" fmla="*/ 9451708 w 9626826"/>
              <a:gd name="connsiteY137" fmla="*/ 3890113 h 6870743"/>
              <a:gd name="connsiteX138" fmla="*/ 9451708 w 9626826"/>
              <a:gd name="connsiteY138" fmla="*/ 3890352 h 6870743"/>
              <a:gd name="connsiteX139" fmla="*/ 9451708 w 9626826"/>
              <a:gd name="connsiteY139" fmla="*/ 4189597 h 6870743"/>
              <a:gd name="connsiteX140" fmla="*/ 9626826 w 9626826"/>
              <a:gd name="connsiteY140" fmla="*/ 4211822 h 6870743"/>
              <a:gd name="connsiteX141" fmla="*/ 5561198 w 9626826"/>
              <a:gd name="connsiteY141" fmla="*/ 3 h 6870743"/>
              <a:gd name="connsiteX0" fmla="*/ 5561198 w 9626826"/>
              <a:gd name="connsiteY0" fmla="*/ 4 h 6870743"/>
              <a:gd name="connsiteX1" fmla="*/ 5860468 w 9626826"/>
              <a:gd name="connsiteY1" fmla="*/ 4 h 6870743"/>
              <a:gd name="connsiteX2" fmla="*/ 5860468 w 9626826"/>
              <a:gd name="connsiteY2" fmla="*/ 5 h 6870743"/>
              <a:gd name="connsiteX3" fmla="*/ 6159524 w 9626826"/>
              <a:gd name="connsiteY3" fmla="*/ 5 h 6870743"/>
              <a:gd name="connsiteX4" fmla="*/ 6159524 w 9626826"/>
              <a:gd name="connsiteY4" fmla="*/ 2 h 6870743"/>
              <a:gd name="connsiteX5" fmla="*/ 6459008 w 9626826"/>
              <a:gd name="connsiteY5" fmla="*/ 2 h 6870743"/>
              <a:gd name="connsiteX6" fmla="*/ 6459008 w 9626826"/>
              <a:gd name="connsiteY6" fmla="*/ 5 h 6870743"/>
              <a:gd name="connsiteX7" fmla="*/ 6758064 w 9626826"/>
              <a:gd name="connsiteY7" fmla="*/ 5 h 6870743"/>
              <a:gd name="connsiteX8" fmla="*/ 6758064 w 9626826"/>
              <a:gd name="connsiteY8" fmla="*/ 1 h 6870743"/>
              <a:gd name="connsiteX9" fmla="*/ 5561198 w 9626826"/>
              <a:gd name="connsiteY9" fmla="*/ 4 h 6870743"/>
              <a:gd name="connsiteX10" fmla="*/ 0 w 9626826"/>
              <a:gd name="connsiteY10" fmla="*/ 0 h 6870743"/>
              <a:gd name="connsiteX11" fmla="*/ 5261714 w 9626826"/>
              <a:gd name="connsiteY11" fmla="*/ 36779 h 6870743"/>
              <a:gd name="connsiteX12" fmla="*/ 5261714 w 9626826"/>
              <a:gd name="connsiteY12" fmla="*/ 299486 h 6870743"/>
              <a:gd name="connsiteX13" fmla="*/ 5560984 w 9626826"/>
              <a:gd name="connsiteY13" fmla="*/ 299486 h 6870743"/>
              <a:gd name="connsiteX14" fmla="*/ 5560984 w 9626826"/>
              <a:gd name="connsiteY14" fmla="*/ 299488 h 6870743"/>
              <a:gd name="connsiteX15" fmla="*/ 5560984 w 9626826"/>
              <a:gd name="connsiteY15" fmla="*/ 598728 h 6870743"/>
              <a:gd name="connsiteX16" fmla="*/ 5860254 w 9626826"/>
              <a:gd name="connsiteY16" fmla="*/ 598728 h 6870743"/>
              <a:gd name="connsiteX17" fmla="*/ 5860254 w 9626826"/>
              <a:gd name="connsiteY17" fmla="*/ 897966 h 6870743"/>
              <a:gd name="connsiteX18" fmla="*/ 6159524 w 9626826"/>
              <a:gd name="connsiteY18" fmla="*/ 897966 h 6870743"/>
              <a:gd name="connsiteX19" fmla="*/ 6159524 w 9626826"/>
              <a:gd name="connsiteY19" fmla="*/ 1197203 h 6870743"/>
              <a:gd name="connsiteX20" fmla="*/ 6458794 w 9626826"/>
              <a:gd name="connsiteY20" fmla="*/ 1197203 h 6870743"/>
              <a:gd name="connsiteX21" fmla="*/ 6458794 w 9626826"/>
              <a:gd name="connsiteY21" fmla="*/ 1197205 h 6870743"/>
              <a:gd name="connsiteX22" fmla="*/ 6458794 w 9626826"/>
              <a:gd name="connsiteY22" fmla="*/ 1496443 h 6870743"/>
              <a:gd name="connsiteX23" fmla="*/ 6758064 w 9626826"/>
              <a:gd name="connsiteY23" fmla="*/ 1496443 h 6870743"/>
              <a:gd name="connsiteX24" fmla="*/ 6758064 w 9626826"/>
              <a:gd name="connsiteY24" fmla="*/ 1795681 h 6870743"/>
              <a:gd name="connsiteX25" fmla="*/ 7057334 w 9626826"/>
              <a:gd name="connsiteY25" fmla="*/ 1795681 h 6870743"/>
              <a:gd name="connsiteX26" fmla="*/ 7057334 w 9626826"/>
              <a:gd name="connsiteY26" fmla="*/ 2094918 h 6870743"/>
              <a:gd name="connsiteX27" fmla="*/ 7356604 w 9626826"/>
              <a:gd name="connsiteY27" fmla="*/ 2094918 h 6870743"/>
              <a:gd name="connsiteX28" fmla="*/ 7356604 w 9626826"/>
              <a:gd name="connsiteY28" fmla="*/ 2394157 h 6870743"/>
              <a:gd name="connsiteX29" fmla="*/ 7655874 w 9626826"/>
              <a:gd name="connsiteY29" fmla="*/ 2394157 h 6870743"/>
              <a:gd name="connsiteX30" fmla="*/ 7655874 w 9626826"/>
              <a:gd name="connsiteY30" fmla="*/ 2693396 h 6870743"/>
              <a:gd name="connsiteX31" fmla="*/ 7955144 w 9626826"/>
              <a:gd name="connsiteY31" fmla="*/ 2693396 h 6870743"/>
              <a:gd name="connsiteX32" fmla="*/ 7955144 w 9626826"/>
              <a:gd name="connsiteY32" fmla="*/ 2992635 h 6870743"/>
              <a:gd name="connsiteX33" fmla="*/ 8254414 w 9626826"/>
              <a:gd name="connsiteY33" fmla="*/ 2992635 h 6870743"/>
              <a:gd name="connsiteX34" fmla="*/ 8254414 w 9626826"/>
              <a:gd name="connsiteY34" fmla="*/ 3291874 h 6870743"/>
              <a:gd name="connsiteX35" fmla="*/ 8553684 w 9626826"/>
              <a:gd name="connsiteY35" fmla="*/ 3291874 h 6870743"/>
              <a:gd name="connsiteX36" fmla="*/ 8553684 w 9626826"/>
              <a:gd name="connsiteY36" fmla="*/ 3591113 h 6870743"/>
              <a:gd name="connsiteX37" fmla="*/ 8852954 w 9626826"/>
              <a:gd name="connsiteY37" fmla="*/ 3591113 h 6870743"/>
              <a:gd name="connsiteX38" fmla="*/ 8852954 w 9626826"/>
              <a:gd name="connsiteY38" fmla="*/ 3890352 h 6870743"/>
              <a:gd name="connsiteX39" fmla="*/ 9152224 w 9626826"/>
              <a:gd name="connsiteY39" fmla="*/ 3890352 h 6870743"/>
              <a:gd name="connsiteX40" fmla="*/ 9152224 w 9626826"/>
              <a:gd name="connsiteY40" fmla="*/ 4189597 h 6870743"/>
              <a:gd name="connsiteX41" fmla="*/ 9445851 w 9626826"/>
              <a:gd name="connsiteY41" fmla="*/ 4189597 h 6870743"/>
              <a:gd name="connsiteX42" fmla="*/ 9451708 w 9626826"/>
              <a:gd name="connsiteY42" fmla="*/ 6870743 h 6870743"/>
              <a:gd name="connsiteX43" fmla="*/ 6554233 w 9626826"/>
              <a:gd name="connsiteY43" fmla="*/ 6870742 h 6870743"/>
              <a:gd name="connsiteX44" fmla="*/ 6554233 w 9626826"/>
              <a:gd name="connsiteY44" fmla="*/ 6571259 h 6870743"/>
              <a:gd name="connsiteX45" fmla="*/ 6254749 w 9626826"/>
              <a:gd name="connsiteY45" fmla="*/ 6571259 h 6870743"/>
              <a:gd name="connsiteX46" fmla="*/ 6254749 w 9626826"/>
              <a:gd name="connsiteY46" fmla="*/ 6271775 h 6870743"/>
              <a:gd name="connsiteX47" fmla="*/ 5955265 w 9626826"/>
              <a:gd name="connsiteY47" fmla="*/ 6271775 h 6870743"/>
              <a:gd name="connsiteX48" fmla="*/ 5955265 w 9626826"/>
              <a:gd name="connsiteY48" fmla="*/ 5972291 h 6870743"/>
              <a:gd name="connsiteX49" fmla="*/ 5658057 w 9626826"/>
              <a:gd name="connsiteY49" fmla="*/ 5972291 h 6870743"/>
              <a:gd name="connsiteX50" fmla="*/ 5658057 w 9626826"/>
              <a:gd name="connsiteY50" fmla="*/ 5672807 h 6870743"/>
              <a:gd name="connsiteX51" fmla="*/ 5360847 w 9626826"/>
              <a:gd name="connsiteY51" fmla="*/ 5672807 h 6870743"/>
              <a:gd name="connsiteX52" fmla="*/ 5360847 w 9626826"/>
              <a:gd name="connsiteY52" fmla="*/ 5373323 h 6870743"/>
              <a:gd name="connsiteX53" fmla="*/ 5062419 w 9626826"/>
              <a:gd name="connsiteY53" fmla="*/ 5373323 h 6870743"/>
              <a:gd name="connsiteX54" fmla="*/ 5062419 w 9626826"/>
              <a:gd name="connsiteY54" fmla="*/ 5073839 h 6870743"/>
              <a:gd name="connsiteX55" fmla="*/ 4765210 w 9626826"/>
              <a:gd name="connsiteY55" fmla="*/ 5073839 h 6870743"/>
              <a:gd name="connsiteX56" fmla="*/ 4765210 w 9626826"/>
              <a:gd name="connsiteY56" fmla="*/ 4774356 h 6870743"/>
              <a:gd name="connsiteX57" fmla="*/ 4465727 w 9626826"/>
              <a:gd name="connsiteY57" fmla="*/ 4774356 h 6870743"/>
              <a:gd name="connsiteX58" fmla="*/ 4465727 w 9626826"/>
              <a:gd name="connsiteY58" fmla="*/ 4474872 h 6870743"/>
              <a:gd name="connsiteX59" fmla="*/ 4465726 w 9626826"/>
              <a:gd name="connsiteY59" fmla="*/ 4474872 h 6870743"/>
              <a:gd name="connsiteX60" fmla="*/ 4166242 w 9626826"/>
              <a:gd name="connsiteY60" fmla="*/ 4474872 h 6870743"/>
              <a:gd name="connsiteX61" fmla="*/ 4166242 w 9626826"/>
              <a:gd name="connsiteY61" fmla="*/ 4175388 h 6870743"/>
              <a:gd name="connsiteX62" fmla="*/ 3869034 w 9626826"/>
              <a:gd name="connsiteY62" fmla="*/ 4175388 h 6870743"/>
              <a:gd name="connsiteX63" fmla="*/ 3869034 w 9626826"/>
              <a:gd name="connsiteY63" fmla="*/ 3875905 h 6870743"/>
              <a:gd name="connsiteX64" fmla="*/ 3866758 w 9626826"/>
              <a:gd name="connsiteY64" fmla="*/ 3875905 h 6870743"/>
              <a:gd name="connsiteX65" fmla="*/ 3569550 w 9626826"/>
              <a:gd name="connsiteY65" fmla="*/ 3875905 h 6870743"/>
              <a:gd name="connsiteX66" fmla="*/ 3569550 w 9626826"/>
              <a:gd name="connsiteY66" fmla="*/ 3593805 h 6870743"/>
              <a:gd name="connsiteX67" fmla="*/ 3279617 w 9626826"/>
              <a:gd name="connsiteY67" fmla="*/ 3593805 h 6870743"/>
              <a:gd name="connsiteX68" fmla="*/ 3279617 w 9626826"/>
              <a:gd name="connsiteY68" fmla="*/ 3576421 h 6870743"/>
              <a:gd name="connsiteX69" fmla="*/ 3274616 w 9626826"/>
              <a:gd name="connsiteY69" fmla="*/ 3576421 h 6870743"/>
              <a:gd name="connsiteX70" fmla="*/ 3274616 w 9626826"/>
              <a:gd name="connsiteY70" fmla="*/ 3294322 h 6870743"/>
              <a:gd name="connsiteX71" fmla="*/ 2980133 w 9626826"/>
              <a:gd name="connsiteY71" fmla="*/ 3294322 h 6870743"/>
              <a:gd name="connsiteX72" fmla="*/ 2980133 w 9626826"/>
              <a:gd name="connsiteY72" fmla="*/ 3276937 h 6870743"/>
              <a:gd name="connsiteX73" fmla="*/ 2975132 w 9626826"/>
              <a:gd name="connsiteY73" fmla="*/ 3276937 h 6870743"/>
              <a:gd name="connsiteX74" fmla="*/ 2975132 w 9626826"/>
              <a:gd name="connsiteY74" fmla="*/ 2994838 h 6870743"/>
              <a:gd name="connsiteX75" fmla="*/ 2680650 w 9626826"/>
              <a:gd name="connsiteY75" fmla="*/ 2994838 h 6870743"/>
              <a:gd name="connsiteX76" fmla="*/ 2680650 w 9626826"/>
              <a:gd name="connsiteY76" fmla="*/ 2977454 h 6870743"/>
              <a:gd name="connsiteX77" fmla="*/ 2676703 w 9626826"/>
              <a:gd name="connsiteY77" fmla="*/ 2977454 h 6870743"/>
              <a:gd name="connsiteX78" fmla="*/ 2676703 w 9626826"/>
              <a:gd name="connsiteY78" fmla="*/ 2695354 h 6870743"/>
              <a:gd name="connsiteX79" fmla="*/ 2383441 w 9626826"/>
              <a:gd name="connsiteY79" fmla="*/ 2695354 h 6870743"/>
              <a:gd name="connsiteX80" fmla="*/ 2383441 w 9626826"/>
              <a:gd name="connsiteY80" fmla="*/ 2395870 h 6870743"/>
              <a:gd name="connsiteX81" fmla="*/ 2086232 w 9626826"/>
              <a:gd name="connsiteY81" fmla="*/ 2395870 h 6870743"/>
              <a:gd name="connsiteX82" fmla="*/ 2086232 w 9626826"/>
              <a:gd name="connsiteY82" fmla="*/ 2096386 h 6870743"/>
              <a:gd name="connsiteX83" fmla="*/ 1787803 w 9626826"/>
              <a:gd name="connsiteY83" fmla="*/ 2096386 h 6870743"/>
              <a:gd name="connsiteX84" fmla="*/ 1787803 w 9626826"/>
              <a:gd name="connsiteY84" fmla="*/ 1796902 h 6870743"/>
              <a:gd name="connsiteX85" fmla="*/ 1490594 w 9626826"/>
              <a:gd name="connsiteY85" fmla="*/ 1796902 h 6870743"/>
              <a:gd name="connsiteX86" fmla="*/ 1490594 w 9626826"/>
              <a:gd name="connsiteY86" fmla="*/ 1497419 h 6870743"/>
              <a:gd name="connsiteX87" fmla="*/ 1191111 w 9626826"/>
              <a:gd name="connsiteY87" fmla="*/ 1497419 h 6870743"/>
              <a:gd name="connsiteX88" fmla="*/ 1191111 w 9626826"/>
              <a:gd name="connsiteY88" fmla="*/ 1197935 h 6870743"/>
              <a:gd name="connsiteX89" fmla="*/ 1191110 w 9626826"/>
              <a:gd name="connsiteY89" fmla="*/ 1197935 h 6870743"/>
              <a:gd name="connsiteX90" fmla="*/ 891626 w 9626826"/>
              <a:gd name="connsiteY90" fmla="*/ 1197935 h 6870743"/>
              <a:gd name="connsiteX91" fmla="*/ 891626 w 9626826"/>
              <a:gd name="connsiteY91" fmla="*/ 898451 h 6870743"/>
              <a:gd name="connsiteX92" fmla="*/ 594418 w 9626826"/>
              <a:gd name="connsiteY92" fmla="*/ 898451 h 6870743"/>
              <a:gd name="connsiteX93" fmla="*/ 594418 w 9626826"/>
              <a:gd name="connsiteY93" fmla="*/ 598968 h 6870743"/>
              <a:gd name="connsiteX94" fmla="*/ 592142 w 9626826"/>
              <a:gd name="connsiteY94" fmla="*/ 598968 h 6870743"/>
              <a:gd name="connsiteX95" fmla="*/ 294934 w 9626826"/>
              <a:gd name="connsiteY95" fmla="*/ 598968 h 6870743"/>
              <a:gd name="connsiteX96" fmla="*/ 294934 w 9626826"/>
              <a:gd name="connsiteY96" fmla="*/ 299484 h 6870743"/>
              <a:gd name="connsiteX97" fmla="*/ 0 w 9626826"/>
              <a:gd name="connsiteY97" fmla="*/ 299484 h 6870743"/>
              <a:gd name="connsiteX98" fmla="*/ 0 w 9626826"/>
              <a:gd name="connsiteY98" fmla="*/ 0 h 6870743"/>
              <a:gd name="connsiteX99" fmla="*/ 7057548 w 9626826"/>
              <a:gd name="connsiteY99" fmla="*/ 1 h 6870743"/>
              <a:gd name="connsiteX100" fmla="*/ 7057548 w 9626826"/>
              <a:gd name="connsiteY100" fmla="*/ 5 h 6870743"/>
              <a:gd name="connsiteX101" fmla="*/ 7356604 w 9626826"/>
              <a:gd name="connsiteY101" fmla="*/ 5 h 6870743"/>
              <a:gd name="connsiteX102" fmla="*/ 7356604 w 9626826"/>
              <a:gd name="connsiteY102" fmla="*/ 3 h 6870743"/>
              <a:gd name="connsiteX103" fmla="*/ 7656088 w 9626826"/>
              <a:gd name="connsiteY103" fmla="*/ 3 h 6870743"/>
              <a:gd name="connsiteX104" fmla="*/ 7955358 w 9626826"/>
              <a:gd name="connsiteY104" fmla="*/ 3 h 6870743"/>
              <a:gd name="connsiteX105" fmla="*/ 7955358 w 9626826"/>
              <a:gd name="connsiteY105" fmla="*/ 4 h 6870743"/>
              <a:gd name="connsiteX106" fmla="*/ 8254628 w 9626826"/>
              <a:gd name="connsiteY106" fmla="*/ 4 h 6870743"/>
              <a:gd name="connsiteX107" fmla="*/ 8553684 w 9626826"/>
              <a:gd name="connsiteY107" fmla="*/ 4 h 6870743"/>
              <a:gd name="connsiteX108" fmla="*/ 8852954 w 9626826"/>
              <a:gd name="connsiteY108" fmla="*/ 4 h 6870743"/>
              <a:gd name="connsiteX109" fmla="*/ 8852954 w 9626826"/>
              <a:gd name="connsiteY109" fmla="*/ 1 h 6870743"/>
              <a:gd name="connsiteX110" fmla="*/ 9152438 w 9626826"/>
              <a:gd name="connsiteY110" fmla="*/ 1 h 6870743"/>
              <a:gd name="connsiteX111" fmla="*/ 9152438 w 9626826"/>
              <a:gd name="connsiteY111" fmla="*/ 4 h 6870743"/>
              <a:gd name="connsiteX112" fmla="*/ 9451708 w 9626826"/>
              <a:gd name="connsiteY112" fmla="*/ 4 h 6870743"/>
              <a:gd name="connsiteX113" fmla="*/ 9451708 w 9626826"/>
              <a:gd name="connsiteY113" fmla="*/ 299243 h 6870743"/>
              <a:gd name="connsiteX114" fmla="*/ 9451708 w 9626826"/>
              <a:gd name="connsiteY114" fmla="*/ 299487 h 6870743"/>
              <a:gd name="connsiteX115" fmla="*/ 9451708 w 9626826"/>
              <a:gd name="connsiteY115" fmla="*/ 598483 h 6870743"/>
              <a:gd name="connsiteX116" fmla="*/ 9451708 w 9626826"/>
              <a:gd name="connsiteY116" fmla="*/ 598729 h 6870743"/>
              <a:gd name="connsiteX117" fmla="*/ 9451708 w 9626826"/>
              <a:gd name="connsiteY117" fmla="*/ 897720 h 6870743"/>
              <a:gd name="connsiteX118" fmla="*/ 9451708 w 9626826"/>
              <a:gd name="connsiteY118" fmla="*/ 897967 h 6870743"/>
              <a:gd name="connsiteX119" fmla="*/ 9451708 w 9626826"/>
              <a:gd name="connsiteY119" fmla="*/ 1196957 h 6870743"/>
              <a:gd name="connsiteX120" fmla="*/ 9451708 w 9626826"/>
              <a:gd name="connsiteY120" fmla="*/ 1197204 h 6870743"/>
              <a:gd name="connsiteX121" fmla="*/ 9451708 w 9626826"/>
              <a:gd name="connsiteY121" fmla="*/ 1496197 h 6870743"/>
              <a:gd name="connsiteX122" fmla="*/ 9451708 w 9626826"/>
              <a:gd name="connsiteY122" fmla="*/ 1496441 h 6870743"/>
              <a:gd name="connsiteX123" fmla="*/ 9451708 w 9626826"/>
              <a:gd name="connsiteY123" fmla="*/ 1795435 h 6870743"/>
              <a:gd name="connsiteX124" fmla="*/ 9451708 w 9626826"/>
              <a:gd name="connsiteY124" fmla="*/ 1795681 h 6870743"/>
              <a:gd name="connsiteX125" fmla="*/ 9451708 w 9626826"/>
              <a:gd name="connsiteY125" fmla="*/ 2094673 h 6870743"/>
              <a:gd name="connsiteX126" fmla="*/ 9451708 w 9626826"/>
              <a:gd name="connsiteY126" fmla="*/ 2094918 h 6870743"/>
              <a:gd name="connsiteX127" fmla="*/ 9451708 w 9626826"/>
              <a:gd name="connsiteY127" fmla="*/ 2393912 h 6870743"/>
              <a:gd name="connsiteX128" fmla="*/ 9451708 w 9626826"/>
              <a:gd name="connsiteY128" fmla="*/ 2394157 h 6870743"/>
              <a:gd name="connsiteX129" fmla="*/ 9451708 w 9626826"/>
              <a:gd name="connsiteY129" fmla="*/ 2693151 h 6870743"/>
              <a:gd name="connsiteX130" fmla="*/ 9451708 w 9626826"/>
              <a:gd name="connsiteY130" fmla="*/ 2693396 h 6870743"/>
              <a:gd name="connsiteX131" fmla="*/ 9451708 w 9626826"/>
              <a:gd name="connsiteY131" fmla="*/ 2992390 h 6870743"/>
              <a:gd name="connsiteX132" fmla="*/ 9451708 w 9626826"/>
              <a:gd name="connsiteY132" fmla="*/ 2992635 h 6870743"/>
              <a:gd name="connsiteX133" fmla="*/ 9451708 w 9626826"/>
              <a:gd name="connsiteY133" fmla="*/ 3291629 h 6870743"/>
              <a:gd name="connsiteX134" fmla="*/ 9451708 w 9626826"/>
              <a:gd name="connsiteY134" fmla="*/ 3291874 h 6870743"/>
              <a:gd name="connsiteX135" fmla="*/ 9451708 w 9626826"/>
              <a:gd name="connsiteY135" fmla="*/ 3590868 h 6870743"/>
              <a:gd name="connsiteX136" fmla="*/ 9451708 w 9626826"/>
              <a:gd name="connsiteY136" fmla="*/ 3591113 h 6870743"/>
              <a:gd name="connsiteX137" fmla="*/ 9451708 w 9626826"/>
              <a:gd name="connsiteY137" fmla="*/ 3890113 h 6870743"/>
              <a:gd name="connsiteX138" fmla="*/ 9451708 w 9626826"/>
              <a:gd name="connsiteY138" fmla="*/ 3890352 h 6870743"/>
              <a:gd name="connsiteX139" fmla="*/ 9451708 w 9626826"/>
              <a:gd name="connsiteY139" fmla="*/ 4189597 h 6870743"/>
              <a:gd name="connsiteX140" fmla="*/ 9626826 w 9626826"/>
              <a:gd name="connsiteY140" fmla="*/ 4211822 h 6870743"/>
              <a:gd name="connsiteX141" fmla="*/ 9626275 w 9626826"/>
              <a:gd name="connsiteY141" fmla="*/ 4210095 h 6870743"/>
              <a:gd name="connsiteX142" fmla="*/ 5561198 w 9626826"/>
              <a:gd name="connsiteY142" fmla="*/ 3 h 6870743"/>
              <a:gd name="connsiteX0" fmla="*/ 5561198 w 9626826"/>
              <a:gd name="connsiteY0" fmla="*/ 4 h 6870743"/>
              <a:gd name="connsiteX1" fmla="*/ 5860468 w 9626826"/>
              <a:gd name="connsiteY1" fmla="*/ 4 h 6870743"/>
              <a:gd name="connsiteX2" fmla="*/ 5860468 w 9626826"/>
              <a:gd name="connsiteY2" fmla="*/ 5 h 6870743"/>
              <a:gd name="connsiteX3" fmla="*/ 6159524 w 9626826"/>
              <a:gd name="connsiteY3" fmla="*/ 5 h 6870743"/>
              <a:gd name="connsiteX4" fmla="*/ 6159524 w 9626826"/>
              <a:gd name="connsiteY4" fmla="*/ 2 h 6870743"/>
              <a:gd name="connsiteX5" fmla="*/ 6459008 w 9626826"/>
              <a:gd name="connsiteY5" fmla="*/ 2 h 6870743"/>
              <a:gd name="connsiteX6" fmla="*/ 6459008 w 9626826"/>
              <a:gd name="connsiteY6" fmla="*/ 5 h 6870743"/>
              <a:gd name="connsiteX7" fmla="*/ 6758064 w 9626826"/>
              <a:gd name="connsiteY7" fmla="*/ 5 h 6870743"/>
              <a:gd name="connsiteX8" fmla="*/ 6758064 w 9626826"/>
              <a:gd name="connsiteY8" fmla="*/ 1 h 6870743"/>
              <a:gd name="connsiteX9" fmla="*/ 5561198 w 9626826"/>
              <a:gd name="connsiteY9" fmla="*/ 4 h 6870743"/>
              <a:gd name="connsiteX10" fmla="*/ 0 w 9626826"/>
              <a:gd name="connsiteY10" fmla="*/ 0 h 6870743"/>
              <a:gd name="connsiteX11" fmla="*/ 5261714 w 9626826"/>
              <a:gd name="connsiteY11" fmla="*/ 36779 h 6870743"/>
              <a:gd name="connsiteX12" fmla="*/ 5261714 w 9626826"/>
              <a:gd name="connsiteY12" fmla="*/ 299486 h 6870743"/>
              <a:gd name="connsiteX13" fmla="*/ 5560984 w 9626826"/>
              <a:gd name="connsiteY13" fmla="*/ 299486 h 6870743"/>
              <a:gd name="connsiteX14" fmla="*/ 5560984 w 9626826"/>
              <a:gd name="connsiteY14" fmla="*/ 299488 h 6870743"/>
              <a:gd name="connsiteX15" fmla="*/ 5560984 w 9626826"/>
              <a:gd name="connsiteY15" fmla="*/ 598728 h 6870743"/>
              <a:gd name="connsiteX16" fmla="*/ 5860254 w 9626826"/>
              <a:gd name="connsiteY16" fmla="*/ 598728 h 6870743"/>
              <a:gd name="connsiteX17" fmla="*/ 5860254 w 9626826"/>
              <a:gd name="connsiteY17" fmla="*/ 897966 h 6870743"/>
              <a:gd name="connsiteX18" fmla="*/ 6159524 w 9626826"/>
              <a:gd name="connsiteY18" fmla="*/ 897966 h 6870743"/>
              <a:gd name="connsiteX19" fmla="*/ 6159524 w 9626826"/>
              <a:gd name="connsiteY19" fmla="*/ 1197203 h 6870743"/>
              <a:gd name="connsiteX20" fmla="*/ 6458794 w 9626826"/>
              <a:gd name="connsiteY20" fmla="*/ 1197203 h 6870743"/>
              <a:gd name="connsiteX21" fmla="*/ 6458794 w 9626826"/>
              <a:gd name="connsiteY21" fmla="*/ 1197205 h 6870743"/>
              <a:gd name="connsiteX22" fmla="*/ 6458794 w 9626826"/>
              <a:gd name="connsiteY22" fmla="*/ 1496443 h 6870743"/>
              <a:gd name="connsiteX23" fmla="*/ 6758064 w 9626826"/>
              <a:gd name="connsiteY23" fmla="*/ 1496443 h 6870743"/>
              <a:gd name="connsiteX24" fmla="*/ 6758064 w 9626826"/>
              <a:gd name="connsiteY24" fmla="*/ 1795681 h 6870743"/>
              <a:gd name="connsiteX25" fmla="*/ 7057334 w 9626826"/>
              <a:gd name="connsiteY25" fmla="*/ 1795681 h 6870743"/>
              <a:gd name="connsiteX26" fmla="*/ 7057334 w 9626826"/>
              <a:gd name="connsiteY26" fmla="*/ 2094918 h 6870743"/>
              <a:gd name="connsiteX27" fmla="*/ 7356604 w 9626826"/>
              <a:gd name="connsiteY27" fmla="*/ 2094918 h 6870743"/>
              <a:gd name="connsiteX28" fmla="*/ 7356604 w 9626826"/>
              <a:gd name="connsiteY28" fmla="*/ 2394157 h 6870743"/>
              <a:gd name="connsiteX29" fmla="*/ 7655874 w 9626826"/>
              <a:gd name="connsiteY29" fmla="*/ 2394157 h 6870743"/>
              <a:gd name="connsiteX30" fmla="*/ 7655874 w 9626826"/>
              <a:gd name="connsiteY30" fmla="*/ 2693396 h 6870743"/>
              <a:gd name="connsiteX31" fmla="*/ 7955144 w 9626826"/>
              <a:gd name="connsiteY31" fmla="*/ 2693396 h 6870743"/>
              <a:gd name="connsiteX32" fmla="*/ 7955144 w 9626826"/>
              <a:gd name="connsiteY32" fmla="*/ 2992635 h 6870743"/>
              <a:gd name="connsiteX33" fmla="*/ 8254414 w 9626826"/>
              <a:gd name="connsiteY33" fmla="*/ 2992635 h 6870743"/>
              <a:gd name="connsiteX34" fmla="*/ 8254414 w 9626826"/>
              <a:gd name="connsiteY34" fmla="*/ 3291874 h 6870743"/>
              <a:gd name="connsiteX35" fmla="*/ 8553684 w 9626826"/>
              <a:gd name="connsiteY35" fmla="*/ 3291874 h 6870743"/>
              <a:gd name="connsiteX36" fmla="*/ 8553684 w 9626826"/>
              <a:gd name="connsiteY36" fmla="*/ 3591113 h 6870743"/>
              <a:gd name="connsiteX37" fmla="*/ 8852954 w 9626826"/>
              <a:gd name="connsiteY37" fmla="*/ 3591113 h 6870743"/>
              <a:gd name="connsiteX38" fmla="*/ 8852954 w 9626826"/>
              <a:gd name="connsiteY38" fmla="*/ 3890352 h 6870743"/>
              <a:gd name="connsiteX39" fmla="*/ 9152224 w 9626826"/>
              <a:gd name="connsiteY39" fmla="*/ 3890352 h 6870743"/>
              <a:gd name="connsiteX40" fmla="*/ 9152224 w 9626826"/>
              <a:gd name="connsiteY40" fmla="*/ 4189597 h 6870743"/>
              <a:gd name="connsiteX41" fmla="*/ 9445851 w 9626826"/>
              <a:gd name="connsiteY41" fmla="*/ 4189597 h 6870743"/>
              <a:gd name="connsiteX42" fmla="*/ 9451708 w 9626826"/>
              <a:gd name="connsiteY42" fmla="*/ 6870743 h 6870743"/>
              <a:gd name="connsiteX43" fmla="*/ 6554233 w 9626826"/>
              <a:gd name="connsiteY43" fmla="*/ 6870742 h 6870743"/>
              <a:gd name="connsiteX44" fmla="*/ 6554233 w 9626826"/>
              <a:gd name="connsiteY44" fmla="*/ 6571259 h 6870743"/>
              <a:gd name="connsiteX45" fmla="*/ 6254749 w 9626826"/>
              <a:gd name="connsiteY45" fmla="*/ 6571259 h 6870743"/>
              <a:gd name="connsiteX46" fmla="*/ 6254749 w 9626826"/>
              <a:gd name="connsiteY46" fmla="*/ 6271775 h 6870743"/>
              <a:gd name="connsiteX47" fmla="*/ 5955265 w 9626826"/>
              <a:gd name="connsiteY47" fmla="*/ 6271775 h 6870743"/>
              <a:gd name="connsiteX48" fmla="*/ 5955265 w 9626826"/>
              <a:gd name="connsiteY48" fmla="*/ 5972291 h 6870743"/>
              <a:gd name="connsiteX49" fmla="*/ 5658057 w 9626826"/>
              <a:gd name="connsiteY49" fmla="*/ 5972291 h 6870743"/>
              <a:gd name="connsiteX50" fmla="*/ 5658057 w 9626826"/>
              <a:gd name="connsiteY50" fmla="*/ 5672807 h 6870743"/>
              <a:gd name="connsiteX51" fmla="*/ 5360847 w 9626826"/>
              <a:gd name="connsiteY51" fmla="*/ 5672807 h 6870743"/>
              <a:gd name="connsiteX52" fmla="*/ 5360847 w 9626826"/>
              <a:gd name="connsiteY52" fmla="*/ 5373323 h 6870743"/>
              <a:gd name="connsiteX53" fmla="*/ 5062419 w 9626826"/>
              <a:gd name="connsiteY53" fmla="*/ 5373323 h 6870743"/>
              <a:gd name="connsiteX54" fmla="*/ 5062419 w 9626826"/>
              <a:gd name="connsiteY54" fmla="*/ 5073839 h 6870743"/>
              <a:gd name="connsiteX55" fmla="*/ 4765210 w 9626826"/>
              <a:gd name="connsiteY55" fmla="*/ 5073839 h 6870743"/>
              <a:gd name="connsiteX56" fmla="*/ 4765210 w 9626826"/>
              <a:gd name="connsiteY56" fmla="*/ 4774356 h 6870743"/>
              <a:gd name="connsiteX57" fmla="*/ 4465727 w 9626826"/>
              <a:gd name="connsiteY57" fmla="*/ 4774356 h 6870743"/>
              <a:gd name="connsiteX58" fmla="*/ 4465727 w 9626826"/>
              <a:gd name="connsiteY58" fmla="*/ 4474872 h 6870743"/>
              <a:gd name="connsiteX59" fmla="*/ 4465726 w 9626826"/>
              <a:gd name="connsiteY59" fmla="*/ 4474872 h 6870743"/>
              <a:gd name="connsiteX60" fmla="*/ 4166242 w 9626826"/>
              <a:gd name="connsiteY60" fmla="*/ 4474872 h 6870743"/>
              <a:gd name="connsiteX61" fmla="*/ 4166242 w 9626826"/>
              <a:gd name="connsiteY61" fmla="*/ 4175388 h 6870743"/>
              <a:gd name="connsiteX62" fmla="*/ 3869034 w 9626826"/>
              <a:gd name="connsiteY62" fmla="*/ 4175388 h 6870743"/>
              <a:gd name="connsiteX63" fmla="*/ 3869034 w 9626826"/>
              <a:gd name="connsiteY63" fmla="*/ 3875905 h 6870743"/>
              <a:gd name="connsiteX64" fmla="*/ 3866758 w 9626826"/>
              <a:gd name="connsiteY64" fmla="*/ 3875905 h 6870743"/>
              <a:gd name="connsiteX65" fmla="*/ 3569550 w 9626826"/>
              <a:gd name="connsiteY65" fmla="*/ 3875905 h 6870743"/>
              <a:gd name="connsiteX66" fmla="*/ 3569550 w 9626826"/>
              <a:gd name="connsiteY66" fmla="*/ 3593805 h 6870743"/>
              <a:gd name="connsiteX67" fmla="*/ 3279617 w 9626826"/>
              <a:gd name="connsiteY67" fmla="*/ 3593805 h 6870743"/>
              <a:gd name="connsiteX68" fmla="*/ 3279617 w 9626826"/>
              <a:gd name="connsiteY68" fmla="*/ 3576421 h 6870743"/>
              <a:gd name="connsiteX69" fmla="*/ 3274616 w 9626826"/>
              <a:gd name="connsiteY69" fmla="*/ 3576421 h 6870743"/>
              <a:gd name="connsiteX70" fmla="*/ 3274616 w 9626826"/>
              <a:gd name="connsiteY70" fmla="*/ 3294322 h 6870743"/>
              <a:gd name="connsiteX71" fmla="*/ 2980133 w 9626826"/>
              <a:gd name="connsiteY71" fmla="*/ 3294322 h 6870743"/>
              <a:gd name="connsiteX72" fmla="*/ 2980133 w 9626826"/>
              <a:gd name="connsiteY72" fmla="*/ 3276937 h 6870743"/>
              <a:gd name="connsiteX73" fmla="*/ 2975132 w 9626826"/>
              <a:gd name="connsiteY73" fmla="*/ 3276937 h 6870743"/>
              <a:gd name="connsiteX74" fmla="*/ 2975132 w 9626826"/>
              <a:gd name="connsiteY74" fmla="*/ 2994838 h 6870743"/>
              <a:gd name="connsiteX75" fmla="*/ 2680650 w 9626826"/>
              <a:gd name="connsiteY75" fmla="*/ 2994838 h 6870743"/>
              <a:gd name="connsiteX76" fmla="*/ 2680650 w 9626826"/>
              <a:gd name="connsiteY76" fmla="*/ 2977454 h 6870743"/>
              <a:gd name="connsiteX77" fmla="*/ 2676703 w 9626826"/>
              <a:gd name="connsiteY77" fmla="*/ 2977454 h 6870743"/>
              <a:gd name="connsiteX78" fmla="*/ 2676703 w 9626826"/>
              <a:gd name="connsiteY78" fmla="*/ 2695354 h 6870743"/>
              <a:gd name="connsiteX79" fmla="*/ 2383441 w 9626826"/>
              <a:gd name="connsiteY79" fmla="*/ 2695354 h 6870743"/>
              <a:gd name="connsiteX80" fmla="*/ 2383441 w 9626826"/>
              <a:gd name="connsiteY80" fmla="*/ 2395870 h 6870743"/>
              <a:gd name="connsiteX81" fmla="*/ 2086232 w 9626826"/>
              <a:gd name="connsiteY81" fmla="*/ 2395870 h 6870743"/>
              <a:gd name="connsiteX82" fmla="*/ 2086232 w 9626826"/>
              <a:gd name="connsiteY82" fmla="*/ 2096386 h 6870743"/>
              <a:gd name="connsiteX83" fmla="*/ 1787803 w 9626826"/>
              <a:gd name="connsiteY83" fmla="*/ 2096386 h 6870743"/>
              <a:gd name="connsiteX84" fmla="*/ 1787803 w 9626826"/>
              <a:gd name="connsiteY84" fmla="*/ 1796902 h 6870743"/>
              <a:gd name="connsiteX85" fmla="*/ 1490594 w 9626826"/>
              <a:gd name="connsiteY85" fmla="*/ 1796902 h 6870743"/>
              <a:gd name="connsiteX86" fmla="*/ 1490594 w 9626826"/>
              <a:gd name="connsiteY86" fmla="*/ 1497419 h 6870743"/>
              <a:gd name="connsiteX87" fmla="*/ 1191111 w 9626826"/>
              <a:gd name="connsiteY87" fmla="*/ 1497419 h 6870743"/>
              <a:gd name="connsiteX88" fmla="*/ 1191111 w 9626826"/>
              <a:gd name="connsiteY88" fmla="*/ 1197935 h 6870743"/>
              <a:gd name="connsiteX89" fmla="*/ 1191110 w 9626826"/>
              <a:gd name="connsiteY89" fmla="*/ 1197935 h 6870743"/>
              <a:gd name="connsiteX90" fmla="*/ 891626 w 9626826"/>
              <a:gd name="connsiteY90" fmla="*/ 1197935 h 6870743"/>
              <a:gd name="connsiteX91" fmla="*/ 891626 w 9626826"/>
              <a:gd name="connsiteY91" fmla="*/ 898451 h 6870743"/>
              <a:gd name="connsiteX92" fmla="*/ 594418 w 9626826"/>
              <a:gd name="connsiteY92" fmla="*/ 898451 h 6870743"/>
              <a:gd name="connsiteX93" fmla="*/ 594418 w 9626826"/>
              <a:gd name="connsiteY93" fmla="*/ 598968 h 6870743"/>
              <a:gd name="connsiteX94" fmla="*/ 592142 w 9626826"/>
              <a:gd name="connsiteY94" fmla="*/ 598968 h 6870743"/>
              <a:gd name="connsiteX95" fmla="*/ 294934 w 9626826"/>
              <a:gd name="connsiteY95" fmla="*/ 598968 h 6870743"/>
              <a:gd name="connsiteX96" fmla="*/ 294934 w 9626826"/>
              <a:gd name="connsiteY96" fmla="*/ 299484 h 6870743"/>
              <a:gd name="connsiteX97" fmla="*/ 0 w 9626826"/>
              <a:gd name="connsiteY97" fmla="*/ 299484 h 6870743"/>
              <a:gd name="connsiteX98" fmla="*/ 0 w 9626826"/>
              <a:gd name="connsiteY98" fmla="*/ 0 h 6870743"/>
              <a:gd name="connsiteX99" fmla="*/ 7057548 w 9626826"/>
              <a:gd name="connsiteY99" fmla="*/ 1 h 6870743"/>
              <a:gd name="connsiteX100" fmla="*/ 7057548 w 9626826"/>
              <a:gd name="connsiteY100" fmla="*/ 5 h 6870743"/>
              <a:gd name="connsiteX101" fmla="*/ 7356604 w 9626826"/>
              <a:gd name="connsiteY101" fmla="*/ 5 h 6870743"/>
              <a:gd name="connsiteX102" fmla="*/ 7356604 w 9626826"/>
              <a:gd name="connsiteY102" fmla="*/ 3 h 6870743"/>
              <a:gd name="connsiteX103" fmla="*/ 7656088 w 9626826"/>
              <a:gd name="connsiteY103" fmla="*/ 3 h 6870743"/>
              <a:gd name="connsiteX104" fmla="*/ 7955358 w 9626826"/>
              <a:gd name="connsiteY104" fmla="*/ 3 h 6870743"/>
              <a:gd name="connsiteX105" fmla="*/ 7955358 w 9626826"/>
              <a:gd name="connsiteY105" fmla="*/ 4 h 6870743"/>
              <a:gd name="connsiteX106" fmla="*/ 8254628 w 9626826"/>
              <a:gd name="connsiteY106" fmla="*/ 4 h 6870743"/>
              <a:gd name="connsiteX107" fmla="*/ 8553684 w 9626826"/>
              <a:gd name="connsiteY107" fmla="*/ 4 h 6870743"/>
              <a:gd name="connsiteX108" fmla="*/ 8852954 w 9626826"/>
              <a:gd name="connsiteY108" fmla="*/ 4 h 6870743"/>
              <a:gd name="connsiteX109" fmla="*/ 8852954 w 9626826"/>
              <a:gd name="connsiteY109" fmla="*/ 1 h 6870743"/>
              <a:gd name="connsiteX110" fmla="*/ 9152438 w 9626826"/>
              <a:gd name="connsiteY110" fmla="*/ 1 h 6870743"/>
              <a:gd name="connsiteX111" fmla="*/ 9152438 w 9626826"/>
              <a:gd name="connsiteY111" fmla="*/ 4 h 6870743"/>
              <a:gd name="connsiteX112" fmla="*/ 9451708 w 9626826"/>
              <a:gd name="connsiteY112" fmla="*/ 4 h 6870743"/>
              <a:gd name="connsiteX113" fmla="*/ 9451708 w 9626826"/>
              <a:gd name="connsiteY113" fmla="*/ 299243 h 6870743"/>
              <a:gd name="connsiteX114" fmla="*/ 9451708 w 9626826"/>
              <a:gd name="connsiteY114" fmla="*/ 299487 h 6870743"/>
              <a:gd name="connsiteX115" fmla="*/ 9451708 w 9626826"/>
              <a:gd name="connsiteY115" fmla="*/ 598483 h 6870743"/>
              <a:gd name="connsiteX116" fmla="*/ 9451708 w 9626826"/>
              <a:gd name="connsiteY116" fmla="*/ 598729 h 6870743"/>
              <a:gd name="connsiteX117" fmla="*/ 9451708 w 9626826"/>
              <a:gd name="connsiteY117" fmla="*/ 897720 h 6870743"/>
              <a:gd name="connsiteX118" fmla="*/ 9451708 w 9626826"/>
              <a:gd name="connsiteY118" fmla="*/ 897967 h 6870743"/>
              <a:gd name="connsiteX119" fmla="*/ 9451708 w 9626826"/>
              <a:gd name="connsiteY119" fmla="*/ 1196957 h 6870743"/>
              <a:gd name="connsiteX120" fmla="*/ 9451708 w 9626826"/>
              <a:gd name="connsiteY120" fmla="*/ 1197204 h 6870743"/>
              <a:gd name="connsiteX121" fmla="*/ 9451708 w 9626826"/>
              <a:gd name="connsiteY121" fmla="*/ 1496197 h 6870743"/>
              <a:gd name="connsiteX122" fmla="*/ 9451708 w 9626826"/>
              <a:gd name="connsiteY122" fmla="*/ 1496441 h 6870743"/>
              <a:gd name="connsiteX123" fmla="*/ 9451708 w 9626826"/>
              <a:gd name="connsiteY123" fmla="*/ 1795435 h 6870743"/>
              <a:gd name="connsiteX124" fmla="*/ 9451708 w 9626826"/>
              <a:gd name="connsiteY124" fmla="*/ 1795681 h 6870743"/>
              <a:gd name="connsiteX125" fmla="*/ 9451708 w 9626826"/>
              <a:gd name="connsiteY125" fmla="*/ 2094673 h 6870743"/>
              <a:gd name="connsiteX126" fmla="*/ 9451708 w 9626826"/>
              <a:gd name="connsiteY126" fmla="*/ 2094918 h 6870743"/>
              <a:gd name="connsiteX127" fmla="*/ 9451708 w 9626826"/>
              <a:gd name="connsiteY127" fmla="*/ 2393912 h 6870743"/>
              <a:gd name="connsiteX128" fmla="*/ 9451708 w 9626826"/>
              <a:gd name="connsiteY128" fmla="*/ 2394157 h 6870743"/>
              <a:gd name="connsiteX129" fmla="*/ 9451708 w 9626826"/>
              <a:gd name="connsiteY129" fmla="*/ 2693151 h 6870743"/>
              <a:gd name="connsiteX130" fmla="*/ 9451708 w 9626826"/>
              <a:gd name="connsiteY130" fmla="*/ 2693396 h 6870743"/>
              <a:gd name="connsiteX131" fmla="*/ 9451708 w 9626826"/>
              <a:gd name="connsiteY131" fmla="*/ 2992390 h 6870743"/>
              <a:gd name="connsiteX132" fmla="*/ 9451708 w 9626826"/>
              <a:gd name="connsiteY132" fmla="*/ 2992635 h 6870743"/>
              <a:gd name="connsiteX133" fmla="*/ 9451708 w 9626826"/>
              <a:gd name="connsiteY133" fmla="*/ 3291629 h 6870743"/>
              <a:gd name="connsiteX134" fmla="*/ 9451708 w 9626826"/>
              <a:gd name="connsiteY134" fmla="*/ 3291874 h 6870743"/>
              <a:gd name="connsiteX135" fmla="*/ 9451708 w 9626826"/>
              <a:gd name="connsiteY135" fmla="*/ 3590868 h 6870743"/>
              <a:gd name="connsiteX136" fmla="*/ 9451708 w 9626826"/>
              <a:gd name="connsiteY136" fmla="*/ 3591113 h 6870743"/>
              <a:gd name="connsiteX137" fmla="*/ 9451708 w 9626826"/>
              <a:gd name="connsiteY137" fmla="*/ 3890113 h 6870743"/>
              <a:gd name="connsiteX138" fmla="*/ 9451708 w 9626826"/>
              <a:gd name="connsiteY138" fmla="*/ 3890352 h 6870743"/>
              <a:gd name="connsiteX139" fmla="*/ 9451708 w 9626826"/>
              <a:gd name="connsiteY139" fmla="*/ 4189597 h 6870743"/>
              <a:gd name="connsiteX140" fmla="*/ 9626826 w 9626826"/>
              <a:gd name="connsiteY140" fmla="*/ 4211822 h 6870743"/>
              <a:gd name="connsiteX141" fmla="*/ 5561198 w 9626826"/>
              <a:gd name="connsiteY141"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9451708 w 9451708"/>
              <a:gd name="connsiteY138" fmla="*/ 3890352 h 6870743"/>
              <a:gd name="connsiteX139" fmla="*/ 9451708 w 9451708"/>
              <a:gd name="connsiteY139" fmla="*/ 4189597 h 6870743"/>
              <a:gd name="connsiteX140" fmla="*/ 5561198 w 9451708"/>
              <a:gd name="connsiteY140"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9451708 w 9451708"/>
              <a:gd name="connsiteY138" fmla="*/ 3890352 h 6870743"/>
              <a:gd name="connsiteX139" fmla="*/ 5561198 w 9451708"/>
              <a:gd name="connsiteY139"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5561198 w 9451708"/>
              <a:gd name="connsiteY138"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890113 h 6870743"/>
              <a:gd name="connsiteX137" fmla="*/ 5561198 w 9451708"/>
              <a:gd name="connsiteY137"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5561198 w 9451708"/>
              <a:gd name="connsiteY136"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136" fmla="*/ 5561198 w 9451708"/>
              <a:gd name="connsiteY136" fmla="*/ 4 h 6870743"/>
              <a:gd name="connsiteX0" fmla="*/ 5573898 w 9464408"/>
              <a:gd name="connsiteY0" fmla="*/ 63504 h 6934243"/>
              <a:gd name="connsiteX1" fmla="*/ 5873168 w 9464408"/>
              <a:gd name="connsiteY1" fmla="*/ 63504 h 6934243"/>
              <a:gd name="connsiteX2" fmla="*/ 5873168 w 9464408"/>
              <a:gd name="connsiteY2" fmla="*/ 63505 h 6934243"/>
              <a:gd name="connsiteX3" fmla="*/ 6172224 w 9464408"/>
              <a:gd name="connsiteY3" fmla="*/ 63505 h 6934243"/>
              <a:gd name="connsiteX4" fmla="*/ 6172224 w 9464408"/>
              <a:gd name="connsiteY4" fmla="*/ 63502 h 6934243"/>
              <a:gd name="connsiteX5" fmla="*/ 6471708 w 9464408"/>
              <a:gd name="connsiteY5" fmla="*/ 63502 h 6934243"/>
              <a:gd name="connsiteX6" fmla="*/ 6471708 w 9464408"/>
              <a:gd name="connsiteY6" fmla="*/ 63505 h 6934243"/>
              <a:gd name="connsiteX7" fmla="*/ 6770764 w 9464408"/>
              <a:gd name="connsiteY7" fmla="*/ 63505 h 6934243"/>
              <a:gd name="connsiteX8" fmla="*/ 6770764 w 9464408"/>
              <a:gd name="connsiteY8" fmla="*/ 63501 h 6934243"/>
              <a:gd name="connsiteX9" fmla="*/ 5573898 w 9464408"/>
              <a:gd name="connsiteY9" fmla="*/ 63504 h 6934243"/>
              <a:gd name="connsiteX10" fmla="*/ 0 w 9464408"/>
              <a:gd name="connsiteY10" fmla="*/ 0 h 6934243"/>
              <a:gd name="connsiteX11" fmla="*/ 5274414 w 9464408"/>
              <a:gd name="connsiteY11" fmla="*/ 100279 h 6934243"/>
              <a:gd name="connsiteX12" fmla="*/ 5274414 w 9464408"/>
              <a:gd name="connsiteY12" fmla="*/ 362986 h 6934243"/>
              <a:gd name="connsiteX13" fmla="*/ 5573684 w 9464408"/>
              <a:gd name="connsiteY13" fmla="*/ 362986 h 6934243"/>
              <a:gd name="connsiteX14" fmla="*/ 5573684 w 9464408"/>
              <a:gd name="connsiteY14" fmla="*/ 362988 h 6934243"/>
              <a:gd name="connsiteX15" fmla="*/ 5573684 w 9464408"/>
              <a:gd name="connsiteY15" fmla="*/ 662228 h 6934243"/>
              <a:gd name="connsiteX16" fmla="*/ 5872954 w 9464408"/>
              <a:gd name="connsiteY16" fmla="*/ 662228 h 6934243"/>
              <a:gd name="connsiteX17" fmla="*/ 5872954 w 9464408"/>
              <a:gd name="connsiteY17" fmla="*/ 961466 h 6934243"/>
              <a:gd name="connsiteX18" fmla="*/ 6172224 w 9464408"/>
              <a:gd name="connsiteY18" fmla="*/ 961466 h 6934243"/>
              <a:gd name="connsiteX19" fmla="*/ 6172224 w 9464408"/>
              <a:gd name="connsiteY19" fmla="*/ 1260703 h 6934243"/>
              <a:gd name="connsiteX20" fmla="*/ 6471494 w 9464408"/>
              <a:gd name="connsiteY20" fmla="*/ 1260703 h 6934243"/>
              <a:gd name="connsiteX21" fmla="*/ 6471494 w 9464408"/>
              <a:gd name="connsiteY21" fmla="*/ 1260705 h 6934243"/>
              <a:gd name="connsiteX22" fmla="*/ 6471494 w 9464408"/>
              <a:gd name="connsiteY22" fmla="*/ 1559943 h 6934243"/>
              <a:gd name="connsiteX23" fmla="*/ 6770764 w 9464408"/>
              <a:gd name="connsiteY23" fmla="*/ 1559943 h 6934243"/>
              <a:gd name="connsiteX24" fmla="*/ 6770764 w 9464408"/>
              <a:gd name="connsiteY24" fmla="*/ 1859181 h 6934243"/>
              <a:gd name="connsiteX25" fmla="*/ 7070034 w 9464408"/>
              <a:gd name="connsiteY25" fmla="*/ 1859181 h 6934243"/>
              <a:gd name="connsiteX26" fmla="*/ 7070034 w 9464408"/>
              <a:gd name="connsiteY26" fmla="*/ 2158418 h 6934243"/>
              <a:gd name="connsiteX27" fmla="*/ 7369304 w 9464408"/>
              <a:gd name="connsiteY27" fmla="*/ 2158418 h 6934243"/>
              <a:gd name="connsiteX28" fmla="*/ 7369304 w 9464408"/>
              <a:gd name="connsiteY28" fmla="*/ 2457657 h 6934243"/>
              <a:gd name="connsiteX29" fmla="*/ 7668574 w 9464408"/>
              <a:gd name="connsiteY29" fmla="*/ 2457657 h 6934243"/>
              <a:gd name="connsiteX30" fmla="*/ 7668574 w 9464408"/>
              <a:gd name="connsiteY30" fmla="*/ 2756896 h 6934243"/>
              <a:gd name="connsiteX31" fmla="*/ 7967844 w 9464408"/>
              <a:gd name="connsiteY31" fmla="*/ 2756896 h 6934243"/>
              <a:gd name="connsiteX32" fmla="*/ 7967844 w 9464408"/>
              <a:gd name="connsiteY32" fmla="*/ 3056135 h 6934243"/>
              <a:gd name="connsiteX33" fmla="*/ 8267114 w 9464408"/>
              <a:gd name="connsiteY33" fmla="*/ 3056135 h 6934243"/>
              <a:gd name="connsiteX34" fmla="*/ 8267114 w 9464408"/>
              <a:gd name="connsiteY34" fmla="*/ 3355374 h 6934243"/>
              <a:gd name="connsiteX35" fmla="*/ 8566384 w 9464408"/>
              <a:gd name="connsiteY35" fmla="*/ 3355374 h 6934243"/>
              <a:gd name="connsiteX36" fmla="*/ 8566384 w 9464408"/>
              <a:gd name="connsiteY36" fmla="*/ 3654613 h 6934243"/>
              <a:gd name="connsiteX37" fmla="*/ 8865654 w 9464408"/>
              <a:gd name="connsiteY37" fmla="*/ 3654613 h 6934243"/>
              <a:gd name="connsiteX38" fmla="*/ 8865654 w 9464408"/>
              <a:gd name="connsiteY38" fmla="*/ 3953852 h 6934243"/>
              <a:gd name="connsiteX39" fmla="*/ 9164924 w 9464408"/>
              <a:gd name="connsiteY39" fmla="*/ 3953852 h 6934243"/>
              <a:gd name="connsiteX40" fmla="*/ 9164924 w 9464408"/>
              <a:gd name="connsiteY40" fmla="*/ 4253097 h 6934243"/>
              <a:gd name="connsiteX41" fmla="*/ 9458551 w 9464408"/>
              <a:gd name="connsiteY41" fmla="*/ 4253097 h 6934243"/>
              <a:gd name="connsiteX42" fmla="*/ 9464408 w 9464408"/>
              <a:gd name="connsiteY42" fmla="*/ 6934243 h 6934243"/>
              <a:gd name="connsiteX43" fmla="*/ 6566933 w 9464408"/>
              <a:gd name="connsiteY43" fmla="*/ 6934242 h 6934243"/>
              <a:gd name="connsiteX44" fmla="*/ 6566933 w 9464408"/>
              <a:gd name="connsiteY44" fmla="*/ 6634759 h 6934243"/>
              <a:gd name="connsiteX45" fmla="*/ 6267449 w 9464408"/>
              <a:gd name="connsiteY45" fmla="*/ 6634759 h 6934243"/>
              <a:gd name="connsiteX46" fmla="*/ 6267449 w 9464408"/>
              <a:gd name="connsiteY46" fmla="*/ 6335275 h 6934243"/>
              <a:gd name="connsiteX47" fmla="*/ 5967965 w 9464408"/>
              <a:gd name="connsiteY47" fmla="*/ 6335275 h 6934243"/>
              <a:gd name="connsiteX48" fmla="*/ 5967965 w 9464408"/>
              <a:gd name="connsiteY48" fmla="*/ 6035791 h 6934243"/>
              <a:gd name="connsiteX49" fmla="*/ 5670757 w 9464408"/>
              <a:gd name="connsiteY49" fmla="*/ 6035791 h 6934243"/>
              <a:gd name="connsiteX50" fmla="*/ 5670757 w 9464408"/>
              <a:gd name="connsiteY50" fmla="*/ 5736307 h 6934243"/>
              <a:gd name="connsiteX51" fmla="*/ 5373547 w 9464408"/>
              <a:gd name="connsiteY51" fmla="*/ 5736307 h 6934243"/>
              <a:gd name="connsiteX52" fmla="*/ 5373547 w 9464408"/>
              <a:gd name="connsiteY52" fmla="*/ 5436823 h 6934243"/>
              <a:gd name="connsiteX53" fmla="*/ 5075119 w 9464408"/>
              <a:gd name="connsiteY53" fmla="*/ 5436823 h 6934243"/>
              <a:gd name="connsiteX54" fmla="*/ 5075119 w 9464408"/>
              <a:gd name="connsiteY54" fmla="*/ 5137339 h 6934243"/>
              <a:gd name="connsiteX55" fmla="*/ 4777910 w 9464408"/>
              <a:gd name="connsiteY55" fmla="*/ 5137339 h 6934243"/>
              <a:gd name="connsiteX56" fmla="*/ 4777910 w 9464408"/>
              <a:gd name="connsiteY56" fmla="*/ 4837856 h 6934243"/>
              <a:gd name="connsiteX57" fmla="*/ 4478427 w 9464408"/>
              <a:gd name="connsiteY57" fmla="*/ 4837856 h 6934243"/>
              <a:gd name="connsiteX58" fmla="*/ 4478427 w 9464408"/>
              <a:gd name="connsiteY58" fmla="*/ 4538372 h 6934243"/>
              <a:gd name="connsiteX59" fmla="*/ 4478426 w 9464408"/>
              <a:gd name="connsiteY59" fmla="*/ 4538372 h 6934243"/>
              <a:gd name="connsiteX60" fmla="*/ 4178942 w 9464408"/>
              <a:gd name="connsiteY60" fmla="*/ 4538372 h 6934243"/>
              <a:gd name="connsiteX61" fmla="*/ 4178942 w 9464408"/>
              <a:gd name="connsiteY61" fmla="*/ 4238888 h 6934243"/>
              <a:gd name="connsiteX62" fmla="*/ 3881734 w 9464408"/>
              <a:gd name="connsiteY62" fmla="*/ 4238888 h 6934243"/>
              <a:gd name="connsiteX63" fmla="*/ 3881734 w 9464408"/>
              <a:gd name="connsiteY63" fmla="*/ 3939405 h 6934243"/>
              <a:gd name="connsiteX64" fmla="*/ 3879458 w 9464408"/>
              <a:gd name="connsiteY64" fmla="*/ 3939405 h 6934243"/>
              <a:gd name="connsiteX65" fmla="*/ 3582250 w 9464408"/>
              <a:gd name="connsiteY65" fmla="*/ 3939405 h 6934243"/>
              <a:gd name="connsiteX66" fmla="*/ 3582250 w 9464408"/>
              <a:gd name="connsiteY66" fmla="*/ 3657305 h 6934243"/>
              <a:gd name="connsiteX67" fmla="*/ 3292317 w 9464408"/>
              <a:gd name="connsiteY67" fmla="*/ 3657305 h 6934243"/>
              <a:gd name="connsiteX68" fmla="*/ 3292317 w 9464408"/>
              <a:gd name="connsiteY68" fmla="*/ 3639921 h 6934243"/>
              <a:gd name="connsiteX69" fmla="*/ 3287316 w 9464408"/>
              <a:gd name="connsiteY69" fmla="*/ 3639921 h 6934243"/>
              <a:gd name="connsiteX70" fmla="*/ 3287316 w 9464408"/>
              <a:gd name="connsiteY70" fmla="*/ 3357822 h 6934243"/>
              <a:gd name="connsiteX71" fmla="*/ 2992833 w 9464408"/>
              <a:gd name="connsiteY71" fmla="*/ 3357822 h 6934243"/>
              <a:gd name="connsiteX72" fmla="*/ 2992833 w 9464408"/>
              <a:gd name="connsiteY72" fmla="*/ 3340437 h 6934243"/>
              <a:gd name="connsiteX73" fmla="*/ 2987832 w 9464408"/>
              <a:gd name="connsiteY73" fmla="*/ 3340437 h 6934243"/>
              <a:gd name="connsiteX74" fmla="*/ 2987832 w 9464408"/>
              <a:gd name="connsiteY74" fmla="*/ 3058338 h 6934243"/>
              <a:gd name="connsiteX75" fmla="*/ 2693350 w 9464408"/>
              <a:gd name="connsiteY75" fmla="*/ 3058338 h 6934243"/>
              <a:gd name="connsiteX76" fmla="*/ 2693350 w 9464408"/>
              <a:gd name="connsiteY76" fmla="*/ 3040954 h 6934243"/>
              <a:gd name="connsiteX77" fmla="*/ 2689403 w 9464408"/>
              <a:gd name="connsiteY77" fmla="*/ 3040954 h 6934243"/>
              <a:gd name="connsiteX78" fmla="*/ 2689403 w 9464408"/>
              <a:gd name="connsiteY78" fmla="*/ 2758854 h 6934243"/>
              <a:gd name="connsiteX79" fmla="*/ 2396141 w 9464408"/>
              <a:gd name="connsiteY79" fmla="*/ 2758854 h 6934243"/>
              <a:gd name="connsiteX80" fmla="*/ 2396141 w 9464408"/>
              <a:gd name="connsiteY80" fmla="*/ 2459370 h 6934243"/>
              <a:gd name="connsiteX81" fmla="*/ 2098932 w 9464408"/>
              <a:gd name="connsiteY81" fmla="*/ 2459370 h 6934243"/>
              <a:gd name="connsiteX82" fmla="*/ 2098932 w 9464408"/>
              <a:gd name="connsiteY82" fmla="*/ 2159886 h 6934243"/>
              <a:gd name="connsiteX83" fmla="*/ 1800503 w 9464408"/>
              <a:gd name="connsiteY83" fmla="*/ 2159886 h 6934243"/>
              <a:gd name="connsiteX84" fmla="*/ 1800503 w 9464408"/>
              <a:gd name="connsiteY84" fmla="*/ 1860402 h 6934243"/>
              <a:gd name="connsiteX85" fmla="*/ 1503294 w 9464408"/>
              <a:gd name="connsiteY85" fmla="*/ 1860402 h 6934243"/>
              <a:gd name="connsiteX86" fmla="*/ 1503294 w 9464408"/>
              <a:gd name="connsiteY86" fmla="*/ 1560919 h 6934243"/>
              <a:gd name="connsiteX87" fmla="*/ 1203811 w 9464408"/>
              <a:gd name="connsiteY87" fmla="*/ 1560919 h 6934243"/>
              <a:gd name="connsiteX88" fmla="*/ 1203811 w 9464408"/>
              <a:gd name="connsiteY88" fmla="*/ 1261435 h 6934243"/>
              <a:gd name="connsiteX89" fmla="*/ 1203810 w 9464408"/>
              <a:gd name="connsiteY89" fmla="*/ 1261435 h 6934243"/>
              <a:gd name="connsiteX90" fmla="*/ 904326 w 9464408"/>
              <a:gd name="connsiteY90" fmla="*/ 1261435 h 6934243"/>
              <a:gd name="connsiteX91" fmla="*/ 904326 w 9464408"/>
              <a:gd name="connsiteY91" fmla="*/ 961951 h 6934243"/>
              <a:gd name="connsiteX92" fmla="*/ 607118 w 9464408"/>
              <a:gd name="connsiteY92" fmla="*/ 961951 h 6934243"/>
              <a:gd name="connsiteX93" fmla="*/ 607118 w 9464408"/>
              <a:gd name="connsiteY93" fmla="*/ 662468 h 6934243"/>
              <a:gd name="connsiteX94" fmla="*/ 604842 w 9464408"/>
              <a:gd name="connsiteY94" fmla="*/ 662468 h 6934243"/>
              <a:gd name="connsiteX95" fmla="*/ 307634 w 9464408"/>
              <a:gd name="connsiteY95" fmla="*/ 662468 h 6934243"/>
              <a:gd name="connsiteX96" fmla="*/ 307634 w 9464408"/>
              <a:gd name="connsiteY96" fmla="*/ 362984 h 6934243"/>
              <a:gd name="connsiteX97" fmla="*/ 12700 w 9464408"/>
              <a:gd name="connsiteY97" fmla="*/ 362984 h 6934243"/>
              <a:gd name="connsiteX98" fmla="*/ 12700 w 9464408"/>
              <a:gd name="connsiteY98" fmla="*/ 63500 h 6934243"/>
              <a:gd name="connsiteX99" fmla="*/ 7070248 w 9464408"/>
              <a:gd name="connsiteY99" fmla="*/ 63501 h 6934243"/>
              <a:gd name="connsiteX100" fmla="*/ 7070248 w 9464408"/>
              <a:gd name="connsiteY100" fmla="*/ 63505 h 6934243"/>
              <a:gd name="connsiteX101" fmla="*/ 7369304 w 9464408"/>
              <a:gd name="connsiteY101" fmla="*/ 63505 h 6934243"/>
              <a:gd name="connsiteX102" fmla="*/ 7369304 w 9464408"/>
              <a:gd name="connsiteY102" fmla="*/ 63503 h 6934243"/>
              <a:gd name="connsiteX103" fmla="*/ 7668788 w 9464408"/>
              <a:gd name="connsiteY103" fmla="*/ 63503 h 6934243"/>
              <a:gd name="connsiteX104" fmla="*/ 7968058 w 9464408"/>
              <a:gd name="connsiteY104" fmla="*/ 63503 h 6934243"/>
              <a:gd name="connsiteX105" fmla="*/ 7968058 w 9464408"/>
              <a:gd name="connsiteY105" fmla="*/ 63504 h 6934243"/>
              <a:gd name="connsiteX106" fmla="*/ 8267328 w 9464408"/>
              <a:gd name="connsiteY106" fmla="*/ 63504 h 6934243"/>
              <a:gd name="connsiteX107" fmla="*/ 8566384 w 9464408"/>
              <a:gd name="connsiteY107" fmla="*/ 63504 h 6934243"/>
              <a:gd name="connsiteX108" fmla="*/ 8865654 w 9464408"/>
              <a:gd name="connsiteY108" fmla="*/ 63504 h 6934243"/>
              <a:gd name="connsiteX109" fmla="*/ 8865654 w 9464408"/>
              <a:gd name="connsiteY109" fmla="*/ 63501 h 6934243"/>
              <a:gd name="connsiteX110" fmla="*/ 9165138 w 9464408"/>
              <a:gd name="connsiteY110" fmla="*/ 63501 h 6934243"/>
              <a:gd name="connsiteX111" fmla="*/ 9165138 w 9464408"/>
              <a:gd name="connsiteY111" fmla="*/ 63504 h 6934243"/>
              <a:gd name="connsiteX112" fmla="*/ 9464408 w 9464408"/>
              <a:gd name="connsiteY112" fmla="*/ 63504 h 6934243"/>
              <a:gd name="connsiteX113" fmla="*/ 9464408 w 9464408"/>
              <a:gd name="connsiteY113" fmla="*/ 362743 h 6934243"/>
              <a:gd name="connsiteX114" fmla="*/ 9464408 w 9464408"/>
              <a:gd name="connsiteY114" fmla="*/ 362987 h 6934243"/>
              <a:gd name="connsiteX115" fmla="*/ 9464408 w 9464408"/>
              <a:gd name="connsiteY115" fmla="*/ 661983 h 6934243"/>
              <a:gd name="connsiteX116" fmla="*/ 9464408 w 9464408"/>
              <a:gd name="connsiteY116" fmla="*/ 662229 h 6934243"/>
              <a:gd name="connsiteX117" fmla="*/ 9464408 w 9464408"/>
              <a:gd name="connsiteY117" fmla="*/ 961220 h 6934243"/>
              <a:gd name="connsiteX118" fmla="*/ 9464408 w 9464408"/>
              <a:gd name="connsiteY118" fmla="*/ 961467 h 6934243"/>
              <a:gd name="connsiteX119" fmla="*/ 9464408 w 9464408"/>
              <a:gd name="connsiteY119" fmla="*/ 1260457 h 6934243"/>
              <a:gd name="connsiteX120" fmla="*/ 9464408 w 9464408"/>
              <a:gd name="connsiteY120" fmla="*/ 1260704 h 6934243"/>
              <a:gd name="connsiteX121" fmla="*/ 9464408 w 9464408"/>
              <a:gd name="connsiteY121" fmla="*/ 1559697 h 6934243"/>
              <a:gd name="connsiteX122" fmla="*/ 9464408 w 9464408"/>
              <a:gd name="connsiteY122" fmla="*/ 1559941 h 6934243"/>
              <a:gd name="connsiteX123" fmla="*/ 9464408 w 9464408"/>
              <a:gd name="connsiteY123" fmla="*/ 1858935 h 6934243"/>
              <a:gd name="connsiteX124" fmla="*/ 9464408 w 9464408"/>
              <a:gd name="connsiteY124" fmla="*/ 1859181 h 6934243"/>
              <a:gd name="connsiteX125" fmla="*/ 9464408 w 9464408"/>
              <a:gd name="connsiteY125" fmla="*/ 2158173 h 6934243"/>
              <a:gd name="connsiteX126" fmla="*/ 9464408 w 9464408"/>
              <a:gd name="connsiteY126" fmla="*/ 2158418 h 6934243"/>
              <a:gd name="connsiteX127" fmla="*/ 9464408 w 9464408"/>
              <a:gd name="connsiteY127" fmla="*/ 2457412 h 6934243"/>
              <a:gd name="connsiteX128" fmla="*/ 9464408 w 9464408"/>
              <a:gd name="connsiteY128" fmla="*/ 2457657 h 6934243"/>
              <a:gd name="connsiteX129" fmla="*/ 9464408 w 9464408"/>
              <a:gd name="connsiteY129" fmla="*/ 2756651 h 6934243"/>
              <a:gd name="connsiteX130" fmla="*/ 9464408 w 9464408"/>
              <a:gd name="connsiteY130" fmla="*/ 2756896 h 6934243"/>
              <a:gd name="connsiteX131" fmla="*/ 9464408 w 9464408"/>
              <a:gd name="connsiteY131" fmla="*/ 3055890 h 6934243"/>
              <a:gd name="connsiteX132" fmla="*/ 9464408 w 9464408"/>
              <a:gd name="connsiteY132" fmla="*/ 3056135 h 6934243"/>
              <a:gd name="connsiteX133" fmla="*/ 9464408 w 9464408"/>
              <a:gd name="connsiteY133" fmla="*/ 3355129 h 6934243"/>
              <a:gd name="connsiteX134" fmla="*/ 9464408 w 9464408"/>
              <a:gd name="connsiteY134" fmla="*/ 3355374 h 6934243"/>
              <a:gd name="connsiteX135" fmla="*/ 5573898 w 9464408"/>
              <a:gd name="connsiteY135" fmla="*/ 63503 h 6934243"/>
              <a:gd name="connsiteX136" fmla="*/ 5573898 w 9464408"/>
              <a:gd name="connsiteY136" fmla="*/ 63504 h 6934243"/>
              <a:gd name="connsiteX137" fmla="*/ 0 w 9464408"/>
              <a:gd name="connsiteY137" fmla="*/ 0 h 69342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4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136" fmla="*/ 5561198 w 9451708"/>
              <a:gd name="connsiteY136" fmla="*/ 4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652638 w 9451708"/>
              <a:gd name="connsiteY135" fmla="*/ 91443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652638 w 9451708"/>
              <a:gd name="connsiteY135" fmla="*/ 91443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709788 w 9451708"/>
              <a:gd name="connsiteY135" fmla="*/ 215268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261714 w 9451708"/>
              <a:gd name="connsiteY10" fmla="*/ 36779 h 6870743"/>
              <a:gd name="connsiteX11" fmla="*/ 5261714 w 9451708"/>
              <a:gd name="connsiteY11" fmla="*/ 299486 h 6870743"/>
              <a:gd name="connsiteX12" fmla="*/ 5560984 w 9451708"/>
              <a:gd name="connsiteY12" fmla="*/ 299486 h 6870743"/>
              <a:gd name="connsiteX13" fmla="*/ 5560984 w 9451708"/>
              <a:gd name="connsiteY13" fmla="*/ 299488 h 6870743"/>
              <a:gd name="connsiteX14" fmla="*/ 5560984 w 9451708"/>
              <a:gd name="connsiteY14" fmla="*/ 598728 h 6870743"/>
              <a:gd name="connsiteX15" fmla="*/ 5860254 w 9451708"/>
              <a:gd name="connsiteY15" fmla="*/ 598728 h 6870743"/>
              <a:gd name="connsiteX16" fmla="*/ 5860254 w 9451708"/>
              <a:gd name="connsiteY16" fmla="*/ 897966 h 6870743"/>
              <a:gd name="connsiteX17" fmla="*/ 6159524 w 9451708"/>
              <a:gd name="connsiteY17" fmla="*/ 897966 h 6870743"/>
              <a:gd name="connsiteX18" fmla="*/ 6159524 w 9451708"/>
              <a:gd name="connsiteY18" fmla="*/ 1197203 h 6870743"/>
              <a:gd name="connsiteX19" fmla="*/ 6458794 w 9451708"/>
              <a:gd name="connsiteY19" fmla="*/ 1197203 h 6870743"/>
              <a:gd name="connsiteX20" fmla="*/ 6458794 w 9451708"/>
              <a:gd name="connsiteY20" fmla="*/ 1197205 h 6870743"/>
              <a:gd name="connsiteX21" fmla="*/ 6458794 w 9451708"/>
              <a:gd name="connsiteY21" fmla="*/ 1496443 h 6870743"/>
              <a:gd name="connsiteX22" fmla="*/ 6758064 w 9451708"/>
              <a:gd name="connsiteY22" fmla="*/ 1496443 h 6870743"/>
              <a:gd name="connsiteX23" fmla="*/ 6758064 w 9451708"/>
              <a:gd name="connsiteY23" fmla="*/ 1795681 h 6870743"/>
              <a:gd name="connsiteX24" fmla="*/ 7057334 w 9451708"/>
              <a:gd name="connsiteY24" fmla="*/ 1795681 h 6870743"/>
              <a:gd name="connsiteX25" fmla="*/ 7057334 w 9451708"/>
              <a:gd name="connsiteY25" fmla="*/ 2094918 h 6870743"/>
              <a:gd name="connsiteX26" fmla="*/ 7356604 w 9451708"/>
              <a:gd name="connsiteY26" fmla="*/ 2094918 h 6870743"/>
              <a:gd name="connsiteX27" fmla="*/ 7356604 w 9451708"/>
              <a:gd name="connsiteY27" fmla="*/ 2394157 h 6870743"/>
              <a:gd name="connsiteX28" fmla="*/ 7655874 w 9451708"/>
              <a:gd name="connsiteY28" fmla="*/ 2394157 h 6870743"/>
              <a:gd name="connsiteX29" fmla="*/ 7655874 w 9451708"/>
              <a:gd name="connsiteY29" fmla="*/ 2693396 h 6870743"/>
              <a:gd name="connsiteX30" fmla="*/ 7955144 w 9451708"/>
              <a:gd name="connsiteY30" fmla="*/ 2693396 h 6870743"/>
              <a:gd name="connsiteX31" fmla="*/ 7955144 w 9451708"/>
              <a:gd name="connsiteY31" fmla="*/ 2992635 h 6870743"/>
              <a:gd name="connsiteX32" fmla="*/ 8254414 w 9451708"/>
              <a:gd name="connsiteY32" fmla="*/ 2992635 h 6870743"/>
              <a:gd name="connsiteX33" fmla="*/ 8254414 w 9451708"/>
              <a:gd name="connsiteY33" fmla="*/ 3291874 h 6870743"/>
              <a:gd name="connsiteX34" fmla="*/ 8553684 w 9451708"/>
              <a:gd name="connsiteY34" fmla="*/ 3291874 h 6870743"/>
              <a:gd name="connsiteX35" fmla="*/ 8553684 w 9451708"/>
              <a:gd name="connsiteY35" fmla="*/ 3591113 h 6870743"/>
              <a:gd name="connsiteX36" fmla="*/ 8852954 w 9451708"/>
              <a:gd name="connsiteY36" fmla="*/ 3591113 h 6870743"/>
              <a:gd name="connsiteX37" fmla="*/ 8852954 w 9451708"/>
              <a:gd name="connsiteY37" fmla="*/ 3890352 h 6870743"/>
              <a:gd name="connsiteX38" fmla="*/ 9152224 w 9451708"/>
              <a:gd name="connsiteY38" fmla="*/ 3890352 h 6870743"/>
              <a:gd name="connsiteX39" fmla="*/ 9152224 w 9451708"/>
              <a:gd name="connsiteY39" fmla="*/ 4189597 h 6870743"/>
              <a:gd name="connsiteX40" fmla="*/ 9445851 w 9451708"/>
              <a:gd name="connsiteY40" fmla="*/ 4189597 h 6870743"/>
              <a:gd name="connsiteX41" fmla="*/ 9451708 w 9451708"/>
              <a:gd name="connsiteY41" fmla="*/ 6870743 h 6870743"/>
              <a:gd name="connsiteX42" fmla="*/ 6554233 w 9451708"/>
              <a:gd name="connsiteY42" fmla="*/ 6870742 h 6870743"/>
              <a:gd name="connsiteX43" fmla="*/ 6554233 w 9451708"/>
              <a:gd name="connsiteY43" fmla="*/ 6571259 h 6870743"/>
              <a:gd name="connsiteX44" fmla="*/ 6254749 w 9451708"/>
              <a:gd name="connsiteY44" fmla="*/ 6571259 h 6870743"/>
              <a:gd name="connsiteX45" fmla="*/ 6254749 w 9451708"/>
              <a:gd name="connsiteY45" fmla="*/ 6271775 h 6870743"/>
              <a:gd name="connsiteX46" fmla="*/ 5955265 w 9451708"/>
              <a:gd name="connsiteY46" fmla="*/ 6271775 h 6870743"/>
              <a:gd name="connsiteX47" fmla="*/ 5955265 w 9451708"/>
              <a:gd name="connsiteY47" fmla="*/ 5972291 h 6870743"/>
              <a:gd name="connsiteX48" fmla="*/ 5658057 w 9451708"/>
              <a:gd name="connsiteY48" fmla="*/ 5972291 h 6870743"/>
              <a:gd name="connsiteX49" fmla="*/ 5658057 w 9451708"/>
              <a:gd name="connsiteY49" fmla="*/ 5672807 h 6870743"/>
              <a:gd name="connsiteX50" fmla="*/ 5360847 w 9451708"/>
              <a:gd name="connsiteY50" fmla="*/ 5672807 h 6870743"/>
              <a:gd name="connsiteX51" fmla="*/ 5360847 w 9451708"/>
              <a:gd name="connsiteY51" fmla="*/ 5373323 h 6870743"/>
              <a:gd name="connsiteX52" fmla="*/ 5062419 w 9451708"/>
              <a:gd name="connsiteY52" fmla="*/ 5373323 h 6870743"/>
              <a:gd name="connsiteX53" fmla="*/ 5062419 w 9451708"/>
              <a:gd name="connsiteY53" fmla="*/ 5073839 h 6870743"/>
              <a:gd name="connsiteX54" fmla="*/ 4765210 w 9451708"/>
              <a:gd name="connsiteY54" fmla="*/ 5073839 h 6870743"/>
              <a:gd name="connsiteX55" fmla="*/ 4765210 w 9451708"/>
              <a:gd name="connsiteY55" fmla="*/ 4774356 h 6870743"/>
              <a:gd name="connsiteX56" fmla="*/ 4465727 w 9451708"/>
              <a:gd name="connsiteY56" fmla="*/ 4774356 h 6870743"/>
              <a:gd name="connsiteX57" fmla="*/ 4465727 w 9451708"/>
              <a:gd name="connsiteY57" fmla="*/ 4474872 h 6870743"/>
              <a:gd name="connsiteX58" fmla="*/ 4465726 w 9451708"/>
              <a:gd name="connsiteY58" fmla="*/ 4474872 h 6870743"/>
              <a:gd name="connsiteX59" fmla="*/ 4166242 w 9451708"/>
              <a:gd name="connsiteY59" fmla="*/ 4474872 h 6870743"/>
              <a:gd name="connsiteX60" fmla="*/ 4166242 w 9451708"/>
              <a:gd name="connsiteY60" fmla="*/ 4175388 h 6870743"/>
              <a:gd name="connsiteX61" fmla="*/ 3869034 w 9451708"/>
              <a:gd name="connsiteY61" fmla="*/ 4175388 h 6870743"/>
              <a:gd name="connsiteX62" fmla="*/ 3869034 w 9451708"/>
              <a:gd name="connsiteY62" fmla="*/ 3875905 h 6870743"/>
              <a:gd name="connsiteX63" fmla="*/ 3866758 w 9451708"/>
              <a:gd name="connsiteY63" fmla="*/ 3875905 h 6870743"/>
              <a:gd name="connsiteX64" fmla="*/ 3569550 w 9451708"/>
              <a:gd name="connsiteY64" fmla="*/ 3875905 h 6870743"/>
              <a:gd name="connsiteX65" fmla="*/ 3569550 w 9451708"/>
              <a:gd name="connsiteY65" fmla="*/ 3593805 h 6870743"/>
              <a:gd name="connsiteX66" fmla="*/ 3279617 w 9451708"/>
              <a:gd name="connsiteY66" fmla="*/ 3593805 h 6870743"/>
              <a:gd name="connsiteX67" fmla="*/ 3279617 w 9451708"/>
              <a:gd name="connsiteY67" fmla="*/ 3576421 h 6870743"/>
              <a:gd name="connsiteX68" fmla="*/ 3274616 w 9451708"/>
              <a:gd name="connsiteY68" fmla="*/ 3576421 h 6870743"/>
              <a:gd name="connsiteX69" fmla="*/ 3274616 w 9451708"/>
              <a:gd name="connsiteY69" fmla="*/ 3294322 h 6870743"/>
              <a:gd name="connsiteX70" fmla="*/ 2980133 w 9451708"/>
              <a:gd name="connsiteY70" fmla="*/ 3294322 h 6870743"/>
              <a:gd name="connsiteX71" fmla="*/ 2980133 w 9451708"/>
              <a:gd name="connsiteY71" fmla="*/ 3276937 h 6870743"/>
              <a:gd name="connsiteX72" fmla="*/ 2975132 w 9451708"/>
              <a:gd name="connsiteY72" fmla="*/ 3276937 h 6870743"/>
              <a:gd name="connsiteX73" fmla="*/ 2975132 w 9451708"/>
              <a:gd name="connsiteY73" fmla="*/ 2994838 h 6870743"/>
              <a:gd name="connsiteX74" fmla="*/ 2680650 w 9451708"/>
              <a:gd name="connsiteY74" fmla="*/ 2994838 h 6870743"/>
              <a:gd name="connsiteX75" fmla="*/ 2680650 w 9451708"/>
              <a:gd name="connsiteY75" fmla="*/ 2977454 h 6870743"/>
              <a:gd name="connsiteX76" fmla="*/ 2676703 w 9451708"/>
              <a:gd name="connsiteY76" fmla="*/ 2977454 h 6870743"/>
              <a:gd name="connsiteX77" fmla="*/ 2676703 w 9451708"/>
              <a:gd name="connsiteY77" fmla="*/ 2695354 h 6870743"/>
              <a:gd name="connsiteX78" fmla="*/ 2383441 w 9451708"/>
              <a:gd name="connsiteY78" fmla="*/ 2695354 h 6870743"/>
              <a:gd name="connsiteX79" fmla="*/ 2383441 w 9451708"/>
              <a:gd name="connsiteY79" fmla="*/ 2395870 h 6870743"/>
              <a:gd name="connsiteX80" fmla="*/ 2086232 w 9451708"/>
              <a:gd name="connsiteY80" fmla="*/ 2395870 h 6870743"/>
              <a:gd name="connsiteX81" fmla="*/ 2086232 w 9451708"/>
              <a:gd name="connsiteY81" fmla="*/ 2096386 h 6870743"/>
              <a:gd name="connsiteX82" fmla="*/ 1787803 w 9451708"/>
              <a:gd name="connsiteY82" fmla="*/ 2096386 h 6870743"/>
              <a:gd name="connsiteX83" fmla="*/ 1787803 w 9451708"/>
              <a:gd name="connsiteY83" fmla="*/ 1796902 h 6870743"/>
              <a:gd name="connsiteX84" fmla="*/ 1490594 w 9451708"/>
              <a:gd name="connsiteY84" fmla="*/ 1796902 h 6870743"/>
              <a:gd name="connsiteX85" fmla="*/ 1490594 w 9451708"/>
              <a:gd name="connsiteY85" fmla="*/ 1497419 h 6870743"/>
              <a:gd name="connsiteX86" fmla="*/ 1191111 w 9451708"/>
              <a:gd name="connsiteY86" fmla="*/ 1497419 h 6870743"/>
              <a:gd name="connsiteX87" fmla="*/ 1191111 w 9451708"/>
              <a:gd name="connsiteY87" fmla="*/ 1197935 h 6870743"/>
              <a:gd name="connsiteX88" fmla="*/ 1191110 w 9451708"/>
              <a:gd name="connsiteY88" fmla="*/ 1197935 h 6870743"/>
              <a:gd name="connsiteX89" fmla="*/ 891626 w 9451708"/>
              <a:gd name="connsiteY89" fmla="*/ 1197935 h 6870743"/>
              <a:gd name="connsiteX90" fmla="*/ 891626 w 9451708"/>
              <a:gd name="connsiteY90" fmla="*/ 898451 h 6870743"/>
              <a:gd name="connsiteX91" fmla="*/ 594418 w 9451708"/>
              <a:gd name="connsiteY91" fmla="*/ 898451 h 6870743"/>
              <a:gd name="connsiteX92" fmla="*/ 594418 w 9451708"/>
              <a:gd name="connsiteY92" fmla="*/ 598968 h 6870743"/>
              <a:gd name="connsiteX93" fmla="*/ 592142 w 9451708"/>
              <a:gd name="connsiteY93" fmla="*/ 598968 h 6870743"/>
              <a:gd name="connsiteX94" fmla="*/ 294934 w 9451708"/>
              <a:gd name="connsiteY94" fmla="*/ 598968 h 6870743"/>
              <a:gd name="connsiteX95" fmla="*/ 294934 w 9451708"/>
              <a:gd name="connsiteY95" fmla="*/ 299484 h 6870743"/>
              <a:gd name="connsiteX96" fmla="*/ 0 w 9451708"/>
              <a:gd name="connsiteY96" fmla="*/ 299484 h 6870743"/>
              <a:gd name="connsiteX97" fmla="*/ 0 w 9451708"/>
              <a:gd name="connsiteY97" fmla="*/ 0 h 6870743"/>
              <a:gd name="connsiteX98" fmla="*/ 7057548 w 9451708"/>
              <a:gd name="connsiteY98" fmla="*/ 1 h 6870743"/>
              <a:gd name="connsiteX99" fmla="*/ 7057548 w 9451708"/>
              <a:gd name="connsiteY99" fmla="*/ 5 h 6870743"/>
              <a:gd name="connsiteX100" fmla="*/ 7356604 w 9451708"/>
              <a:gd name="connsiteY100" fmla="*/ 5 h 6870743"/>
              <a:gd name="connsiteX101" fmla="*/ 7356604 w 9451708"/>
              <a:gd name="connsiteY101" fmla="*/ 3 h 6870743"/>
              <a:gd name="connsiteX102" fmla="*/ 7656088 w 9451708"/>
              <a:gd name="connsiteY102" fmla="*/ 3 h 6870743"/>
              <a:gd name="connsiteX103" fmla="*/ 7955358 w 9451708"/>
              <a:gd name="connsiteY103" fmla="*/ 3 h 6870743"/>
              <a:gd name="connsiteX104" fmla="*/ 7955358 w 9451708"/>
              <a:gd name="connsiteY104" fmla="*/ 4 h 6870743"/>
              <a:gd name="connsiteX105" fmla="*/ 8254628 w 9451708"/>
              <a:gd name="connsiteY105" fmla="*/ 4 h 6870743"/>
              <a:gd name="connsiteX106" fmla="*/ 8553684 w 9451708"/>
              <a:gd name="connsiteY106" fmla="*/ 4 h 6870743"/>
              <a:gd name="connsiteX107" fmla="*/ 8852954 w 9451708"/>
              <a:gd name="connsiteY107" fmla="*/ 4 h 6870743"/>
              <a:gd name="connsiteX108" fmla="*/ 8852954 w 9451708"/>
              <a:gd name="connsiteY108" fmla="*/ 1 h 6870743"/>
              <a:gd name="connsiteX109" fmla="*/ 9152438 w 9451708"/>
              <a:gd name="connsiteY109" fmla="*/ 1 h 6870743"/>
              <a:gd name="connsiteX110" fmla="*/ 9152438 w 9451708"/>
              <a:gd name="connsiteY110" fmla="*/ 4 h 6870743"/>
              <a:gd name="connsiteX111" fmla="*/ 9451708 w 9451708"/>
              <a:gd name="connsiteY111" fmla="*/ 4 h 6870743"/>
              <a:gd name="connsiteX112" fmla="*/ 9451708 w 9451708"/>
              <a:gd name="connsiteY112" fmla="*/ 299243 h 6870743"/>
              <a:gd name="connsiteX113" fmla="*/ 9451708 w 9451708"/>
              <a:gd name="connsiteY113" fmla="*/ 299487 h 6870743"/>
              <a:gd name="connsiteX114" fmla="*/ 9451708 w 9451708"/>
              <a:gd name="connsiteY114" fmla="*/ 598483 h 6870743"/>
              <a:gd name="connsiteX115" fmla="*/ 9451708 w 9451708"/>
              <a:gd name="connsiteY115" fmla="*/ 598729 h 6870743"/>
              <a:gd name="connsiteX116" fmla="*/ 9451708 w 9451708"/>
              <a:gd name="connsiteY116" fmla="*/ 897720 h 6870743"/>
              <a:gd name="connsiteX117" fmla="*/ 9451708 w 9451708"/>
              <a:gd name="connsiteY117" fmla="*/ 897967 h 6870743"/>
              <a:gd name="connsiteX118" fmla="*/ 9451708 w 9451708"/>
              <a:gd name="connsiteY118" fmla="*/ 1196957 h 6870743"/>
              <a:gd name="connsiteX119" fmla="*/ 9451708 w 9451708"/>
              <a:gd name="connsiteY119" fmla="*/ 1197204 h 6870743"/>
              <a:gd name="connsiteX120" fmla="*/ 9451708 w 9451708"/>
              <a:gd name="connsiteY120" fmla="*/ 1496197 h 6870743"/>
              <a:gd name="connsiteX121" fmla="*/ 9451708 w 9451708"/>
              <a:gd name="connsiteY121" fmla="*/ 1496441 h 6870743"/>
              <a:gd name="connsiteX122" fmla="*/ 9451708 w 9451708"/>
              <a:gd name="connsiteY122" fmla="*/ 1795435 h 6870743"/>
              <a:gd name="connsiteX123" fmla="*/ 9451708 w 9451708"/>
              <a:gd name="connsiteY123" fmla="*/ 1795681 h 6870743"/>
              <a:gd name="connsiteX124" fmla="*/ 9451708 w 9451708"/>
              <a:gd name="connsiteY124" fmla="*/ 2094673 h 6870743"/>
              <a:gd name="connsiteX125" fmla="*/ 9451708 w 9451708"/>
              <a:gd name="connsiteY125" fmla="*/ 2094918 h 6870743"/>
              <a:gd name="connsiteX126" fmla="*/ 9451708 w 9451708"/>
              <a:gd name="connsiteY126" fmla="*/ 2393912 h 6870743"/>
              <a:gd name="connsiteX127" fmla="*/ 9451708 w 9451708"/>
              <a:gd name="connsiteY127" fmla="*/ 2394157 h 6870743"/>
              <a:gd name="connsiteX128" fmla="*/ 9451708 w 9451708"/>
              <a:gd name="connsiteY128" fmla="*/ 2693151 h 6870743"/>
              <a:gd name="connsiteX129" fmla="*/ 9451708 w 9451708"/>
              <a:gd name="connsiteY129" fmla="*/ 2693396 h 6870743"/>
              <a:gd name="connsiteX130" fmla="*/ 9451708 w 9451708"/>
              <a:gd name="connsiteY130" fmla="*/ 2992390 h 6870743"/>
              <a:gd name="connsiteX131" fmla="*/ 9451708 w 9451708"/>
              <a:gd name="connsiteY131" fmla="*/ 2992635 h 6870743"/>
              <a:gd name="connsiteX132" fmla="*/ 9451708 w 9451708"/>
              <a:gd name="connsiteY132" fmla="*/ 3291629 h 6870743"/>
              <a:gd name="connsiteX133" fmla="*/ 9451708 w 9451708"/>
              <a:gd name="connsiteY133" fmla="*/ 3291874 h 6870743"/>
              <a:gd name="connsiteX0" fmla="*/ 6758064 w 9451708"/>
              <a:gd name="connsiteY0" fmla="*/ 1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261714 w 9451708"/>
              <a:gd name="connsiteY9" fmla="*/ 36779 h 6870743"/>
              <a:gd name="connsiteX10" fmla="*/ 5261714 w 9451708"/>
              <a:gd name="connsiteY10" fmla="*/ 299486 h 6870743"/>
              <a:gd name="connsiteX11" fmla="*/ 5560984 w 9451708"/>
              <a:gd name="connsiteY11" fmla="*/ 299486 h 6870743"/>
              <a:gd name="connsiteX12" fmla="*/ 5560984 w 9451708"/>
              <a:gd name="connsiteY12" fmla="*/ 299488 h 6870743"/>
              <a:gd name="connsiteX13" fmla="*/ 5560984 w 9451708"/>
              <a:gd name="connsiteY13" fmla="*/ 598728 h 6870743"/>
              <a:gd name="connsiteX14" fmla="*/ 5860254 w 9451708"/>
              <a:gd name="connsiteY14" fmla="*/ 598728 h 6870743"/>
              <a:gd name="connsiteX15" fmla="*/ 5860254 w 9451708"/>
              <a:gd name="connsiteY15" fmla="*/ 897966 h 6870743"/>
              <a:gd name="connsiteX16" fmla="*/ 6159524 w 9451708"/>
              <a:gd name="connsiteY16" fmla="*/ 897966 h 6870743"/>
              <a:gd name="connsiteX17" fmla="*/ 6159524 w 9451708"/>
              <a:gd name="connsiteY17" fmla="*/ 1197203 h 6870743"/>
              <a:gd name="connsiteX18" fmla="*/ 6458794 w 9451708"/>
              <a:gd name="connsiteY18" fmla="*/ 1197203 h 6870743"/>
              <a:gd name="connsiteX19" fmla="*/ 6458794 w 9451708"/>
              <a:gd name="connsiteY19" fmla="*/ 1197205 h 6870743"/>
              <a:gd name="connsiteX20" fmla="*/ 6458794 w 9451708"/>
              <a:gd name="connsiteY20" fmla="*/ 1496443 h 6870743"/>
              <a:gd name="connsiteX21" fmla="*/ 6758064 w 9451708"/>
              <a:gd name="connsiteY21" fmla="*/ 1496443 h 6870743"/>
              <a:gd name="connsiteX22" fmla="*/ 6758064 w 9451708"/>
              <a:gd name="connsiteY22" fmla="*/ 1795681 h 6870743"/>
              <a:gd name="connsiteX23" fmla="*/ 7057334 w 9451708"/>
              <a:gd name="connsiteY23" fmla="*/ 1795681 h 6870743"/>
              <a:gd name="connsiteX24" fmla="*/ 7057334 w 9451708"/>
              <a:gd name="connsiteY24" fmla="*/ 2094918 h 6870743"/>
              <a:gd name="connsiteX25" fmla="*/ 7356604 w 9451708"/>
              <a:gd name="connsiteY25" fmla="*/ 2094918 h 6870743"/>
              <a:gd name="connsiteX26" fmla="*/ 7356604 w 9451708"/>
              <a:gd name="connsiteY26" fmla="*/ 2394157 h 6870743"/>
              <a:gd name="connsiteX27" fmla="*/ 7655874 w 9451708"/>
              <a:gd name="connsiteY27" fmla="*/ 2394157 h 6870743"/>
              <a:gd name="connsiteX28" fmla="*/ 7655874 w 9451708"/>
              <a:gd name="connsiteY28" fmla="*/ 2693396 h 6870743"/>
              <a:gd name="connsiteX29" fmla="*/ 7955144 w 9451708"/>
              <a:gd name="connsiteY29" fmla="*/ 2693396 h 6870743"/>
              <a:gd name="connsiteX30" fmla="*/ 7955144 w 9451708"/>
              <a:gd name="connsiteY30" fmla="*/ 2992635 h 6870743"/>
              <a:gd name="connsiteX31" fmla="*/ 8254414 w 9451708"/>
              <a:gd name="connsiteY31" fmla="*/ 2992635 h 6870743"/>
              <a:gd name="connsiteX32" fmla="*/ 8254414 w 9451708"/>
              <a:gd name="connsiteY32" fmla="*/ 3291874 h 6870743"/>
              <a:gd name="connsiteX33" fmla="*/ 8553684 w 9451708"/>
              <a:gd name="connsiteY33" fmla="*/ 3291874 h 6870743"/>
              <a:gd name="connsiteX34" fmla="*/ 8553684 w 9451708"/>
              <a:gd name="connsiteY34" fmla="*/ 3591113 h 6870743"/>
              <a:gd name="connsiteX35" fmla="*/ 8852954 w 9451708"/>
              <a:gd name="connsiteY35" fmla="*/ 3591113 h 6870743"/>
              <a:gd name="connsiteX36" fmla="*/ 8852954 w 9451708"/>
              <a:gd name="connsiteY36" fmla="*/ 3890352 h 6870743"/>
              <a:gd name="connsiteX37" fmla="*/ 9152224 w 9451708"/>
              <a:gd name="connsiteY37" fmla="*/ 3890352 h 6870743"/>
              <a:gd name="connsiteX38" fmla="*/ 9152224 w 9451708"/>
              <a:gd name="connsiteY38" fmla="*/ 4189597 h 6870743"/>
              <a:gd name="connsiteX39" fmla="*/ 9445851 w 9451708"/>
              <a:gd name="connsiteY39" fmla="*/ 4189597 h 6870743"/>
              <a:gd name="connsiteX40" fmla="*/ 9451708 w 9451708"/>
              <a:gd name="connsiteY40" fmla="*/ 6870743 h 6870743"/>
              <a:gd name="connsiteX41" fmla="*/ 6554233 w 9451708"/>
              <a:gd name="connsiteY41" fmla="*/ 6870742 h 6870743"/>
              <a:gd name="connsiteX42" fmla="*/ 6554233 w 9451708"/>
              <a:gd name="connsiteY42" fmla="*/ 6571259 h 6870743"/>
              <a:gd name="connsiteX43" fmla="*/ 6254749 w 9451708"/>
              <a:gd name="connsiteY43" fmla="*/ 6571259 h 6870743"/>
              <a:gd name="connsiteX44" fmla="*/ 6254749 w 9451708"/>
              <a:gd name="connsiteY44" fmla="*/ 6271775 h 6870743"/>
              <a:gd name="connsiteX45" fmla="*/ 5955265 w 9451708"/>
              <a:gd name="connsiteY45" fmla="*/ 6271775 h 6870743"/>
              <a:gd name="connsiteX46" fmla="*/ 5955265 w 9451708"/>
              <a:gd name="connsiteY46" fmla="*/ 5972291 h 6870743"/>
              <a:gd name="connsiteX47" fmla="*/ 5658057 w 9451708"/>
              <a:gd name="connsiteY47" fmla="*/ 5972291 h 6870743"/>
              <a:gd name="connsiteX48" fmla="*/ 5658057 w 9451708"/>
              <a:gd name="connsiteY48" fmla="*/ 5672807 h 6870743"/>
              <a:gd name="connsiteX49" fmla="*/ 5360847 w 9451708"/>
              <a:gd name="connsiteY49" fmla="*/ 5672807 h 6870743"/>
              <a:gd name="connsiteX50" fmla="*/ 5360847 w 9451708"/>
              <a:gd name="connsiteY50" fmla="*/ 5373323 h 6870743"/>
              <a:gd name="connsiteX51" fmla="*/ 5062419 w 9451708"/>
              <a:gd name="connsiteY51" fmla="*/ 5373323 h 6870743"/>
              <a:gd name="connsiteX52" fmla="*/ 5062419 w 9451708"/>
              <a:gd name="connsiteY52" fmla="*/ 5073839 h 6870743"/>
              <a:gd name="connsiteX53" fmla="*/ 4765210 w 9451708"/>
              <a:gd name="connsiteY53" fmla="*/ 5073839 h 6870743"/>
              <a:gd name="connsiteX54" fmla="*/ 4765210 w 9451708"/>
              <a:gd name="connsiteY54" fmla="*/ 4774356 h 6870743"/>
              <a:gd name="connsiteX55" fmla="*/ 4465727 w 9451708"/>
              <a:gd name="connsiteY55" fmla="*/ 4774356 h 6870743"/>
              <a:gd name="connsiteX56" fmla="*/ 4465727 w 9451708"/>
              <a:gd name="connsiteY56" fmla="*/ 4474872 h 6870743"/>
              <a:gd name="connsiteX57" fmla="*/ 4465726 w 9451708"/>
              <a:gd name="connsiteY57" fmla="*/ 4474872 h 6870743"/>
              <a:gd name="connsiteX58" fmla="*/ 4166242 w 9451708"/>
              <a:gd name="connsiteY58" fmla="*/ 4474872 h 6870743"/>
              <a:gd name="connsiteX59" fmla="*/ 4166242 w 9451708"/>
              <a:gd name="connsiteY59" fmla="*/ 4175388 h 6870743"/>
              <a:gd name="connsiteX60" fmla="*/ 3869034 w 9451708"/>
              <a:gd name="connsiteY60" fmla="*/ 4175388 h 6870743"/>
              <a:gd name="connsiteX61" fmla="*/ 3869034 w 9451708"/>
              <a:gd name="connsiteY61" fmla="*/ 3875905 h 6870743"/>
              <a:gd name="connsiteX62" fmla="*/ 3866758 w 9451708"/>
              <a:gd name="connsiteY62" fmla="*/ 3875905 h 6870743"/>
              <a:gd name="connsiteX63" fmla="*/ 3569550 w 9451708"/>
              <a:gd name="connsiteY63" fmla="*/ 3875905 h 6870743"/>
              <a:gd name="connsiteX64" fmla="*/ 3569550 w 9451708"/>
              <a:gd name="connsiteY64" fmla="*/ 3593805 h 6870743"/>
              <a:gd name="connsiteX65" fmla="*/ 3279617 w 9451708"/>
              <a:gd name="connsiteY65" fmla="*/ 3593805 h 6870743"/>
              <a:gd name="connsiteX66" fmla="*/ 3279617 w 9451708"/>
              <a:gd name="connsiteY66" fmla="*/ 3576421 h 6870743"/>
              <a:gd name="connsiteX67" fmla="*/ 3274616 w 9451708"/>
              <a:gd name="connsiteY67" fmla="*/ 3576421 h 6870743"/>
              <a:gd name="connsiteX68" fmla="*/ 3274616 w 9451708"/>
              <a:gd name="connsiteY68" fmla="*/ 3294322 h 6870743"/>
              <a:gd name="connsiteX69" fmla="*/ 2980133 w 9451708"/>
              <a:gd name="connsiteY69" fmla="*/ 3294322 h 6870743"/>
              <a:gd name="connsiteX70" fmla="*/ 2980133 w 9451708"/>
              <a:gd name="connsiteY70" fmla="*/ 3276937 h 6870743"/>
              <a:gd name="connsiteX71" fmla="*/ 2975132 w 9451708"/>
              <a:gd name="connsiteY71" fmla="*/ 3276937 h 6870743"/>
              <a:gd name="connsiteX72" fmla="*/ 2975132 w 9451708"/>
              <a:gd name="connsiteY72" fmla="*/ 2994838 h 6870743"/>
              <a:gd name="connsiteX73" fmla="*/ 2680650 w 9451708"/>
              <a:gd name="connsiteY73" fmla="*/ 2994838 h 6870743"/>
              <a:gd name="connsiteX74" fmla="*/ 2680650 w 9451708"/>
              <a:gd name="connsiteY74" fmla="*/ 2977454 h 6870743"/>
              <a:gd name="connsiteX75" fmla="*/ 2676703 w 9451708"/>
              <a:gd name="connsiteY75" fmla="*/ 2977454 h 6870743"/>
              <a:gd name="connsiteX76" fmla="*/ 2676703 w 9451708"/>
              <a:gd name="connsiteY76" fmla="*/ 2695354 h 6870743"/>
              <a:gd name="connsiteX77" fmla="*/ 2383441 w 9451708"/>
              <a:gd name="connsiteY77" fmla="*/ 2695354 h 6870743"/>
              <a:gd name="connsiteX78" fmla="*/ 2383441 w 9451708"/>
              <a:gd name="connsiteY78" fmla="*/ 2395870 h 6870743"/>
              <a:gd name="connsiteX79" fmla="*/ 2086232 w 9451708"/>
              <a:gd name="connsiteY79" fmla="*/ 2395870 h 6870743"/>
              <a:gd name="connsiteX80" fmla="*/ 2086232 w 9451708"/>
              <a:gd name="connsiteY80" fmla="*/ 2096386 h 6870743"/>
              <a:gd name="connsiteX81" fmla="*/ 1787803 w 9451708"/>
              <a:gd name="connsiteY81" fmla="*/ 2096386 h 6870743"/>
              <a:gd name="connsiteX82" fmla="*/ 1787803 w 9451708"/>
              <a:gd name="connsiteY82" fmla="*/ 1796902 h 6870743"/>
              <a:gd name="connsiteX83" fmla="*/ 1490594 w 9451708"/>
              <a:gd name="connsiteY83" fmla="*/ 1796902 h 6870743"/>
              <a:gd name="connsiteX84" fmla="*/ 1490594 w 9451708"/>
              <a:gd name="connsiteY84" fmla="*/ 1497419 h 6870743"/>
              <a:gd name="connsiteX85" fmla="*/ 1191111 w 9451708"/>
              <a:gd name="connsiteY85" fmla="*/ 1497419 h 6870743"/>
              <a:gd name="connsiteX86" fmla="*/ 1191111 w 9451708"/>
              <a:gd name="connsiteY86" fmla="*/ 1197935 h 6870743"/>
              <a:gd name="connsiteX87" fmla="*/ 1191110 w 9451708"/>
              <a:gd name="connsiteY87" fmla="*/ 1197935 h 6870743"/>
              <a:gd name="connsiteX88" fmla="*/ 891626 w 9451708"/>
              <a:gd name="connsiteY88" fmla="*/ 1197935 h 6870743"/>
              <a:gd name="connsiteX89" fmla="*/ 891626 w 9451708"/>
              <a:gd name="connsiteY89" fmla="*/ 898451 h 6870743"/>
              <a:gd name="connsiteX90" fmla="*/ 594418 w 9451708"/>
              <a:gd name="connsiteY90" fmla="*/ 898451 h 6870743"/>
              <a:gd name="connsiteX91" fmla="*/ 594418 w 9451708"/>
              <a:gd name="connsiteY91" fmla="*/ 598968 h 6870743"/>
              <a:gd name="connsiteX92" fmla="*/ 592142 w 9451708"/>
              <a:gd name="connsiteY92" fmla="*/ 598968 h 6870743"/>
              <a:gd name="connsiteX93" fmla="*/ 294934 w 9451708"/>
              <a:gd name="connsiteY93" fmla="*/ 598968 h 6870743"/>
              <a:gd name="connsiteX94" fmla="*/ 294934 w 9451708"/>
              <a:gd name="connsiteY94" fmla="*/ 299484 h 6870743"/>
              <a:gd name="connsiteX95" fmla="*/ 0 w 9451708"/>
              <a:gd name="connsiteY95" fmla="*/ 299484 h 6870743"/>
              <a:gd name="connsiteX96" fmla="*/ 0 w 9451708"/>
              <a:gd name="connsiteY96" fmla="*/ 0 h 6870743"/>
              <a:gd name="connsiteX97" fmla="*/ 7057548 w 9451708"/>
              <a:gd name="connsiteY97" fmla="*/ 1 h 6870743"/>
              <a:gd name="connsiteX98" fmla="*/ 7057548 w 9451708"/>
              <a:gd name="connsiteY98" fmla="*/ 5 h 6870743"/>
              <a:gd name="connsiteX99" fmla="*/ 7356604 w 9451708"/>
              <a:gd name="connsiteY99" fmla="*/ 5 h 6870743"/>
              <a:gd name="connsiteX100" fmla="*/ 7356604 w 9451708"/>
              <a:gd name="connsiteY100" fmla="*/ 3 h 6870743"/>
              <a:gd name="connsiteX101" fmla="*/ 7656088 w 9451708"/>
              <a:gd name="connsiteY101" fmla="*/ 3 h 6870743"/>
              <a:gd name="connsiteX102" fmla="*/ 7955358 w 9451708"/>
              <a:gd name="connsiteY102" fmla="*/ 3 h 6870743"/>
              <a:gd name="connsiteX103" fmla="*/ 7955358 w 9451708"/>
              <a:gd name="connsiteY103" fmla="*/ 4 h 6870743"/>
              <a:gd name="connsiteX104" fmla="*/ 8254628 w 9451708"/>
              <a:gd name="connsiteY104" fmla="*/ 4 h 6870743"/>
              <a:gd name="connsiteX105" fmla="*/ 8553684 w 9451708"/>
              <a:gd name="connsiteY105" fmla="*/ 4 h 6870743"/>
              <a:gd name="connsiteX106" fmla="*/ 8852954 w 9451708"/>
              <a:gd name="connsiteY106" fmla="*/ 4 h 6870743"/>
              <a:gd name="connsiteX107" fmla="*/ 8852954 w 9451708"/>
              <a:gd name="connsiteY107" fmla="*/ 1 h 6870743"/>
              <a:gd name="connsiteX108" fmla="*/ 9152438 w 9451708"/>
              <a:gd name="connsiteY108" fmla="*/ 1 h 6870743"/>
              <a:gd name="connsiteX109" fmla="*/ 9152438 w 9451708"/>
              <a:gd name="connsiteY109" fmla="*/ 4 h 6870743"/>
              <a:gd name="connsiteX110" fmla="*/ 9451708 w 9451708"/>
              <a:gd name="connsiteY110" fmla="*/ 4 h 6870743"/>
              <a:gd name="connsiteX111" fmla="*/ 9451708 w 9451708"/>
              <a:gd name="connsiteY111" fmla="*/ 299243 h 6870743"/>
              <a:gd name="connsiteX112" fmla="*/ 9451708 w 9451708"/>
              <a:gd name="connsiteY112" fmla="*/ 299487 h 6870743"/>
              <a:gd name="connsiteX113" fmla="*/ 9451708 w 9451708"/>
              <a:gd name="connsiteY113" fmla="*/ 598483 h 6870743"/>
              <a:gd name="connsiteX114" fmla="*/ 9451708 w 9451708"/>
              <a:gd name="connsiteY114" fmla="*/ 598729 h 6870743"/>
              <a:gd name="connsiteX115" fmla="*/ 9451708 w 9451708"/>
              <a:gd name="connsiteY115" fmla="*/ 897720 h 6870743"/>
              <a:gd name="connsiteX116" fmla="*/ 9451708 w 9451708"/>
              <a:gd name="connsiteY116" fmla="*/ 897967 h 6870743"/>
              <a:gd name="connsiteX117" fmla="*/ 9451708 w 9451708"/>
              <a:gd name="connsiteY117" fmla="*/ 1196957 h 6870743"/>
              <a:gd name="connsiteX118" fmla="*/ 9451708 w 9451708"/>
              <a:gd name="connsiteY118" fmla="*/ 1197204 h 6870743"/>
              <a:gd name="connsiteX119" fmla="*/ 9451708 w 9451708"/>
              <a:gd name="connsiteY119" fmla="*/ 1496197 h 6870743"/>
              <a:gd name="connsiteX120" fmla="*/ 9451708 w 9451708"/>
              <a:gd name="connsiteY120" fmla="*/ 1496441 h 6870743"/>
              <a:gd name="connsiteX121" fmla="*/ 9451708 w 9451708"/>
              <a:gd name="connsiteY121" fmla="*/ 1795435 h 6870743"/>
              <a:gd name="connsiteX122" fmla="*/ 9451708 w 9451708"/>
              <a:gd name="connsiteY122" fmla="*/ 1795681 h 6870743"/>
              <a:gd name="connsiteX123" fmla="*/ 9451708 w 9451708"/>
              <a:gd name="connsiteY123" fmla="*/ 2094673 h 6870743"/>
              <a:gd name="connsiteX124" fmla="*/ 9451708 w 9451708"/>
              <a:gd name="connsiteY124" fmla="*/ 2094918 h 6870743"/>
              <a:gd name="connsiteX125" fmla="*/ 9451708 w 9451708"/>
              <a:gd name="connsiteY125" fmla="*/ 2393912 h 6870743"/>
              <a:gd name="connsiteX126" fmla="*/ 9451708 w 9451708"/>
              <a:gd name="connsiteY126" fmla="*/ 2394157 h 6870743"/>
              <a:gd name="connsiteX127" fmla="*/ 9451708 w 9451708"/>
              <a:gd name="connsiteY127" fmla="*/ 2693151 h 6870743"/>
              <a:gd name="connsiteX128" fmla="*/ 9451708 w 9451708"/>
              <a:gd name="connsiteY128" fmla="*/ 2693396 h 6870743"/>
              <a:gd name="connsiteX129" fmla="*/ 9451708 w 9451708"/>
              <a:gd name="connsiteY129" fmla="*/ 2992390 h 6870743"/>
              <a:gd name="connsiteX130" fmla="*/ 9451708 w 9451708"/>
              <a:gd name="connsiteY130" fmla="*/ 2992635 h 6870743"/>
              <a:gd name="connsiteX131" fmla="*/ 9451708 w 9451708"/>
              <a:gd name="connsiteY131" fmla="*/ 3291629 h 6870743"/>
              <a:gd name="connsiteX132" fmla="*/ 9451708 w 9451708"/>
              <a:gd name="connsiteY132" fmla="*/ 3291874 h 6870743"/>
              <a:gd name="connsiteX0" fmla="*/ 6758064 w 9451708"/>
              <a:gd name="connsiteY0" fmla="*/ 1 h 6870743"/>
              <a:gd name="connsiteX1" fmla="*/ 5860468 w 9451708"/>
              <a:gd name="connsiteY1" fmla="*/ 4 h 6870743"/>
              <a:gd name="connsiteX2" fmla="*/ 6159524 w 9451708"/>
              <a:gd name="connsiteY2" fmla="*/ 5 h 6870743"/>
              <a:gd name="connsiteX3" fmla="*/ 6159524 w 9451708"/>
              <a:gd name="connsiteY3" fmla="*/ 2 h 6870743"/>
              <a:gd name="connsiteX4" fmla="*/ 6459008 w 9451708"/>
              <a:gd name="connsiteY4" fmla="*/ 2 h 6870743"/>
              <a:gd name="connsiteX5" fmla="*/ 6459008 w 9451708"/>
              <a:gd name="connsiteY5" fmla="*/ 5 h 6870743"/>
              <a:gd name="connsiteX6" fmla="*/ 6758064 w 9451708"/>
              <a:gd name="connsiteY6" fmla="*/ 5 h 6870743"/>
              <a:gd name="connsiteX7" fmla="*/ 6758064 w 9451708"/>
              <a:gd name="connsiteY7" fmla="*/ 1 h 6870743"/>
              <a:gd name="connsiteX8" fmla="*/ 5261714 w 9451708"/>
              <a:gd name="connsiteY8" fmla="*/ 36779 h 6870743"/>
              <a:gd name="connsiteX9" fmla="*/ 5261714 w 9451708"/>
              <a:gd name="connsiteY9" fmla="*/ 299486 h 6870743"/>
              <a:gd name="connsiteX10" fmla="*/ 5560984 w 9451708"/>
              <a:gd name="connsiteY10" fmla="*/ 299486 h 6870743"/>
              <a:gd name="connsiteX11" fmla="*/ 5560984 w 9451708"/>
              <a:gd name="connsiteY11" fmla="*/ 299488 h 6870743"/>
              <a:gd name="connsiteX12" fmla="*/ 5560984 w 9451708"/>
              <a:gd name="connsiteY12" fmla="*/ 598728 h 6870743"/>
              <a:gd name="connsiteX13" fmla="*/ 5860254 w 9451708"/>
              <a:gd name="connsiteY13" fmla="*/ 598728 h 6870743"/>
              <a:gd name="connsiteX14" fmla="*/ 5860254 w 9451708"/>
              <a:gd name="connsiteY14" fmla="*/ 897966 h 6870743"/>
              <a:gd name="connsiteX15" fmla="*/ 6159524 w 9451708"/>
              <a:gd name="connsiteY15" fmla="*/ 897966 h 6870743"/>
              <a:gd name="connsiteX16" fmla="*/ 6159524 w 9451708"/>
              <a:gd name="connsiteY16" fmla="*/ 1197203 h 6870743"/>
              <a:gd name="connsiteX17" fmla="*/ 6458794 w 9451708"/>
              <a:gd name="connsiteY17" fmla="*/ 1197203 h 6870743"/>
              <a:gd name="connsiteX18" fmla="*/ 6458794 w 9451708"/>
              <a:gd name="connsiteY18" fmla="*/ 1197205 h 6870743"/>
              <a:gd name="connsiteX19" fmla="*/ 6458794 w 9451708"/>
              <a:gd name="connsiteY19" fmla="*/ 1496443 h 6870743"/>
              <a:gd name="connsiteX20" fmla="*/ 6758064 w 9451708"/>
              <a:gd name="connsiteY20" fmla="*/ 1496443 h 6870743"/>
              <a:gd name="connsiteX21" fmla="*/ 6758064 w 9451708"/>
              <a:gd name="connsiteY21" fmla="*/ 1795681 h 6870743"/>
              <a:gd name="connsiteX22" fmla="*/ 7057334 w 9451708"/>
              <a:gd name="connsiteY22" fmla="*/ 1795681 h 6870743"/>
              <a:gd name="connsiteX23" fmla="*/ 7057334 w 9451708"/>
              <a:gd name="connsiteY23" fmla="*/ 2094918 h 6870743"/>
              <a:gd name="connsiteX24" fmla="*/ 7356604 w 9451708"/>
              <a:gd name="connsiteY24" fmla="*/ 2094918 h 6870743"/>
              <a:gd name="connsiteX25" fmla="*/ 7356604 w 9451708"/>
              <a:gd name="connsiteY25" fmla="*/ 2394157 h 6870743"/>
              <a:gd name="connsiteX26" fmla="*/ 7655874 w 9451708"/>
              <a:gd name="connsiteY26" fmla="*/ 2394157 h 6870743"/>
              <a:gd name="connsiteX27" fmla="*/ 7655874 w 9451708"/>
              <a:gd name="connsiteY27" fmla="*/ 2693396 h 6870743"/>
              <a:gd name="connsiteX28" fmla="*/ 7955144 w 9451708"/>
              <a:gd name="connsiteY28" fmla="*/ 2693396 h 6870743"/>
              <a:gd name="connsiteX29" fmla="*/ 7955144 w 9451708"/>
              <a:gd name="connsiteY29" fmla="*/ 2992635 h 6870743"/>
              <a:gd name="connsiteX30" fmla="*/ 8254414 w 9451708"/>
              <a:gd name="connsiteY30" fmla="*/ 2992635 h 6870743"/>
              <a:gd name="connsiteX31" fmla="*/ 8254414 w 9451708"/>
              <a:gd name="connsiteY31" fmla="*/ 3291874 h 6870743"/>
              <a:gd name="connsiteX32" fmla="*/ 8553684 w 9451708"/>
              <a:gd name="connsiteY32" fmla="*/ 3291874 h 6870743"/>
              <a:gd name="connsiteX33" fmla="*/ 8553684 w 9451708"/>
              <a:gd name="connsiteY33" fmla="*/ 3591113 h 6870743"/>
              <a:gd name="connsiteX34" fmla="*/ 8852954 w 9451708"/>
              <a:gd name="connsiteY34" fmla="*/ 3591113 h 6870743"/>
              <a:gd name="connsiteX35" fmla="*/ 8852954 w 9451708"/>
              <a:gd name="connsiteY35" fmla="*/ 3890352 h 6870743"/>
              <a:gd name="connsiteX36" fmla="*/ 9152224 w 9451708"/>
              <a:gd name="connsiteY36" fmla="*/ 3890352 h 6870743"/>
              <a:gd name="connsiteX37" fmla="*/ 9152224 w 9451708"/>
              <a:gd name="connsiteY37" fmla="*/ 4189597 h 6870743"/>
              <a:gd name="connsiteX38" fmla="*/ 9445851 w 9451708"/>
              <a:gd name="connsiteY38" fmla="*/ 4189597 h 6870743"/>
              <a:gd name="connsiteX39" fmla="*/ 9451708 w 9451708"/>
              <a:gd name="connsiteY39" fmla="*/ 6870743 h 6870743"/>
              <a:gd name="connsiteX40" fmla="*/ 6554233 w 9451708"/>
              <a:gd name="connsiteY40" fmla="*/ 6870742 h 6870743"/>
              <a:gd name="connsiteX41" fmla="*/ 6554233 w 9451708"/>
              <a:gd name="connsiteY41" fmla="*/ 6571259 h 6870743"/>
              <a:gd name="connsiteX42" fmla="*/ 6254749 w 9451708"/>
              <a:gd name="connsiteY42" fmla="*/ 6571259 h 6870743"/>
              <a:gd name="connsiteX43" fmla="*/ 6254749 w 9451708"/>
              <a:gd name="connsiteY43" fmla="*/ 6271775 h 6870743"/>
              <a:gd name="connsiteX44" fmla="*/ 5955265 w 9451708"/>
              <a:gd name="connsiteY44" fmla="*/ 6271775 h 6870743"/>
              <a:gd name="connsiteX45" fmla="*/ 5955265 w 9451708"/>
              <a:gd name="connsiteY45" fmla="*/ 5972291 h 6870743"/>
              <a:gd name="connsiteX46" fmla="*/ 5658057 w 9451708"/>
              <a:gd name="connsiteY46" fmla="*/ 5972291 h 6870743"/>
              <a:gd name="connsiteX47" fmla="*/ 5658057 w 9451708"/>
              <a:gd name="connsiteY47" fmla="*/ 5672807 h 6870743"/>
              <a:gd name="connsiteX48" fmla="*/ 5360847 w 9451708"/>
              <a:gd name="connsiteY48" fmla="*/ 5672807 h 6870743"/>
              <a:gd name="connsiteX49" fmla="*/ 5360847 w 9451708"/>
              <a:gd name="connsiteY49" fmla="*/ 5373323 h 6870743"/>
              <a:gd name="connsiteX50" fmla="*/ 5062419 w 9451708"/>
              <a:gd name="connsiteY50" fmla="*/ 5373323 h 6870743"/>
              <a:gd name="connsiteX51" fmla="*/ 5062419 w 9451708"/>
              <a:gd name="connsiteY51" fmla="*/ 5073839 h 6870743"/>
              <a:gd name="connsiteX52" fmla="*/ 4765210 w 9451708"/>
              <a:gd name="connsiteY52" fmla="*/ 5073839 h 6870743"/>
              <a:gd name="connsiteX53" fmla="*/ 4765210 w 9451708"/>
              <a:gd name="connsiteY53" fmla="*/ 4774356 h 6870743"/>
              <a:gd name="connsiteX54" fmla="*/ 4465727 w 9451708"/>
              <a:gd name="connsiteY54" fmla="*/ 4774356 h 6870743"/>
              <a:gd name="connsiteX55" fmla="*/ 4465727 w 9451708"/>
              <a:gd name="connsiteY55" fmla="*/ 4474872 h 6870743"/>
              <a:gd name="connsiteX56" fmla="*/ 4465726 w 9451708"/>
              <a:gd name="connsiteY56" fmla="*/ 4474872 h 6870743"/>
              <a:gd name="connsiteX57" fmla="*/ 4166242 w 9451708"/>
              <a:gd name="connsiteY57" fmla="*/ 4474872 h 6870743"/>
              <a:gd name="connsiteX58" fmla="*/ 4166242 w 9451708"/>
              <a:gd name="connsiteY58" fmla="*/ 4175388 h 6870743"/>
              <a:gd name="connsiteX59" fmla="*/ 3869034 w 9451708"/>
              <a:gd name="connsiteY59" fmla="*/ 4175388 h 6870743"/>
              <a:gd name="connsiteX60" fmla="*/ 3869034 w 9451708"/>
              <a:gd name="connsiteY60" fmla="*/ 3875905 h 6870743"/>
              <a:gd name="connsiteX61" fmla="*/ 3866758 w 9451708"/>
              <a:gd name="connsiteY61" fmla="*/ 3875905 h 6870743"/>
              <a:gd name="connsiteX62" fmla="*/ 3569550 w 9451708"/>
              <a:gd name="connsiteY62" fmla="*/ 3875905 h 6870743"/>
              <a:gd name="connsiteX63" fmla="*/ 3569550 w 9451708"/>
              <a:gd name="connsiteY63" fmla="*/ 3593805 h 6870743"/>
              <a:gd name="connsiteX64" fmla="*/ 3279617 w 9451708"/>
              <a:gd name="connsiteY64" fmla="*/ 3593805 h 6870743"/>
              <a:gd name="connsiteX65" fmla="*/ 3279617 w 9451708"/>
              <a:gd name="connsiteY65" fmla="*/ 3576421 h 6870743"/>
              <a:gd name="connsiteX66" fmla="*/ 3274616 w 9451708"/>
              <a:gd name="connsiteY66" fmla="*/ 3576421 h 6870743"/>
              <a:gd name="connsiteX67" fmla="*/ 3274616 w 9451708"/>
              <a:gd name="connsiteY67" fmla="*/ 3294322 h 6870743"/>
              <a:gd name="connsiteX68" fmla="*/ 2980133 w 9451708"/>
              <a:gd name="connsiteY68" fmla="*/ 3294322 h 6870743"/>
              <a:gd name="connsiteX69" fmla="*/ 2980133 w 9451708"/>
              <a:gd name="connsiteY69" fmla="*/ 3276937 h 6870743"/>
              <a:gd name="connsiteX70" fmla="*/ 2975132 w 9451708"/>
              <a:gd name="connsiteY70" fmla="*/ 3276937 h 6870743"/>
              <a:gd name="connsiteX71" fmla="*/ 2975132 w 9451708"/>
              <a:gd name="connsiteY71" fmla="*/ 2994838 h 6870743"/>
              <a:gd name="connsiteX72" fmla="*/ 2680650 w 9451708"/>
              <a:gd name="connsiteY72" fmla="*/ 2994838 h 6870743"/>
              <a:gd name="connsiteX73" fmla="*/ 2680650 w 9451708"/>
              <a:gd name="connsiteY73" fmla="*/ 2977454 h 6870743"/>
              <a:gd name="connsiteX74" fmla="*/ 2676703 w 9451708"/>
              <a:gd name="connsiteY74" fmla="*/ 2977454 h 6870743"/>
              <a:gd name="connsiteX75" fmla="*/ 2676703 w 9451708"/>
              <a:gd name="connsiteY75" fmla="*/ 2695354 h 6870743"/>
              <a:gd name="connsiteX76" fmla="*/ 2383441 w 9451708"/>
              <a:gd name="connsiteY76" fmla="*/ 2695354 h 6870743"/>
              <a:gd name="connsiteX77" fmla="*/ 2383441 w 9451708"/>
              <a:gd name="connsiteY77" fmla="*/ 2395870 h 6870743"/>
              <a:gd name="connsiteX78" fmla="*/ 2086232 w 9451708"/>
              <a:gd name="connsiteY78" fmla="*/ 2395870 h 6870743"/>
              <a:gd name="connsiteX79" fmla="*/ 2086232 w 9451708"/>
              <a:gd name="connsiteY79" fmla="*/ 2096386 h 6870743"/>
              <a:gd name="connsiteX80" fmla="*/ 1787803 w 9451708"/>
              <a:gd name="connsiteY80" fmla="*/ 2096386 h 6870743"/>
              <a:gd name="connsiteX81" fmla="*/ 1787803 w 9451708"/>
              <a:gd name="connsiteY81" fmla="*/ 1796902 h 6870743"/>
              <a:gd name="connsiteX82" fmla="*/ 1490594 w 9451708"/>
              <a:gd name="connsiteY82" fmla="*/ 1796902 h 6870743"/>
              <a:gd name="connsiteX83" fmla="*/ 1490594 w 9451708"/>
              <a:gd name="connsiteY83" fmla="*/ 1497419 h 6870743"/>
              <a:gd name="connsiteX84" fmla="*/ 1191111 w 9451708"/>
              <a:gd name="connsiteY84" fmla="*/ 1497419 h 6870743"/>
              <a:gd name="connsiteX85" fmla="*/ 1191111 w 9451708"/>
              <a:gd name="connsiteY85" fmla="*/ 1197935 h 6870743"/>
              <a:gd name="connsiteX86" fmla="*/ 1191110 w 9451708"/>
              <a:gd name="connsiteY86" fmla="*/ 1197935 h 6870743"/>
              <a:gd name="connsiteX87" fmla="*/ 891626 w 9451708"/>
              <a:gd name="connsiteY87" fmla="*/ 1197935 h 6870743"/>
              <a:gd name="connsiteX88" fmla="*/ 891626 w 9451708"/>
              <a:gd name="connsiteY88" fmla="*/ 898451 h 6870743"/>
              <a:gd name="connsiteX89" fmla="*/ 594418 w 9451708"/>
              <a:gd name="connsiteY89" fmla="*/ 898451 h 6870743"/>
              <a:gd name="connsiteX90" fmla="*/ 594418 w 9451708"/>
              <a:gd name="connsiteY90" fmla="*/ 598968 h 6870743"/>
              <a:gd name="connsiteX91" fmla="*/ 592142 w 9451708"/>
              <a:gd name="connsiteY91" fmla="*/ 598968 h 6870743"/>
              <a:gd name="connsiteX92" fmla="*/ 294934 w 9451708"/>
              <a:gd name="connsiteY92" fmla="*/ 598968 h 6870743"/>
              <a:gd name="connsiteX93" fmla="*/ 294934 w 9451708"/>
              <a:gd name="connsiteY93" fmla="*/ 299484 h 6870743"/>
              <a:gd name="connsiteX94" fmla="*/ 0 w 9451708"/>
              <a:gd name="connsiteY94" fmla="*/ 299484 h 6870743"/>
              <a:gd name="connsiteX95" fmla="*/ 0 w 9451708"/>
              <a:gd name="connsiteY95" fmla="*/ 0 h 6870743"/>
              <a:gd name="connsiteX96" fmla="*/ 7057548 w 9451708"/>
              <a:gd name="connsiteY96" fmla="*/ 1 h 6870743"/>
              <a:gd name="connsiteX97" fmla="*/ 7057548 w 9451708"/>
              <a:gd name="connsiteY97" fmla="*/ 5 h 6870743"/>
              <a:gd name="connsiteX98" fmla="*/ 7356604 w 9451708"/>
              <a:gd name="connsiteY98" fmla="*/ 5 h 6870743"/>
              <a:gd name="connsiteX99" fmla="*/ 7356604 w 9451708"/>
              <a:gd name="connsiteY99" fmla="*/ 3 h 6870743"/>
              <a:gd name="connsiteX100" fmla="*/ 7656088 w 9451708"/>
              <a:gd name="connsiteY100" fmla="*/ 3 h 6870743"/>
              <a:gd name="connsiteX101" fmla="*/ 7955358 w 9451708"/>
              <a:gd name="connsiteY101" fmla="*/ 3 h 6870743"/>
              <a:gd name="connsiteX102" fmla="*/ 7955358 w 9451708"/>
              <a:gd name="connsiteY102" fmla="*/ 4 h 6870743"/>
              <a:gd name="connsiteX103" fmla="*/ 8254628 w 9451708"/>
              <a:gd name="connsiteY103" fmla="*/ 4 h 6870743"/>
              <a:gd name="connsiteX104" fmla="*/ 8553684 w 9451708"/>
              <a:gd name="connsiteY104" fmla="*/ 4 h 6870743"/>
              <a:gd name="connsiteX105" fmla="*/ 8852954 w 9451708"/>
              <a:gd name="connsiteY105" fmla="*/ 4 h 6870743"/>
              <a:gd name="connsiteX106" fmla="*/ 8852954 w 9451708"/>
              <a:gd name="connsiteY106" fmla="*/ 1 h 6870743"/>
              <a:gd name="connsiteX107" fmla="*/ 9152438 w 9451708"/>
              <a:gd name="connsiteY107" fmla="*/ 1 h 6870743"/>
              <a:gd name="connsiteX108" fmla="*/ 9152438 w 9451708"/>
              <a:gd name="connsiteY108" fmla="*/ 4 h 6870743"/>
              <a:gd name="connsiteX109" fmla="*/ 9451708 w 9451708"/>
              <a:gd name="connsiteY109" fmla="*/ 4 h 6870743"/>
              <a:gd name="connsiteX110" fmla="*/ 9451708 w 9451708"/>
              <a:gd name="connsiteY110" fmla="*/ 299243 h 6870743"/>
              <a:gd name="connsiteX111" fmla="*/ 9451708 w 9451708"/>
              <a:gd name="connsiteY111" fmla="*/ 299487 h 6870743"/>
              <a:gd name="connsiteX112" fmla="*/ 9451708 w 9451708"/>
              <a:gd name="connsiteY112" fmla="*/ 598483 h 6870743"/>
              <a:gd name="connsiteX113" fmla="*/ 9451708 w 9451708"/>
              <a:gd name="connsiteY113" fmla="*/ 598729 h 6870743"/>
              <a:gd name="connsiteX114" fmla="*/ 9451708 w 9451708"/>
              <a:gd name="connsiteY114" fmla="*/ 897720 h 6870743"/>
              <a:gd name="connsiteX115" fmla="*/ 9451708 w 9451708"/>
              <a:gd name="connsiteY115" fmla="*/ 897967 h 6870743"/>
              <a:gd name="connsiteX116" fmla="*/ 9451708 w 9451708"/>
              <a:gd name="connsiteY116" fmla="*/ 1196957 h 6870743"/>
              <a:gd name="connsiteX117" fmla="*/ 9451708 w 9451708"/>
              <a:gd name="connsiteY117" fmla="*/ 1197204 h 6870743"/>
              <a:gd name="connsiteX118" fmla="*/ 9451708 w 9451708"/>
              <a:gd name="connsiteY118" fmla="*/ 1496197 h 6870743"/>
              <a:gd name="connsiteX119" fmla="*/ 9451708 w 9451708"/>
              <a:gd name="connsiteY119" fmla="*/ 1496441 h 6870743"/>
              <a:gd name="connsiteX120" fmla="*/ 9451708 w 9451708"/>
              <a:gd name="connsiteY120" fmla="*/ 1795435 h 6870743"/>
              <a:gd name="connsiteX121" fmla="*/ 9451708 w 9451708"/>
              <a:gd name="connsiteY121" fmla="*/ 1795681 h 6870743"/>
              <a:gd name="connsiteX122" fmla="*/ 9451708 w 9451708"/>
              <a:gd name="connsiteY122" fmla="*/ 2094673 h 6870743"/>
              <a:gd name="connsiteX123" fmla="*/ 9451708 w 9451708"/>
              <a:gd name="connsiteY123" fmla="*/ 2094918 h 6870743"/>
              <a:gd name="connsiteX124" fmla="*/ 9451708 w 9451708"/>
              <a:gd name="connsiteY124" fmla="*/ 2393912 h 6870743"/>
              <a:gd name="connsiteX125" fmla="*/ 9451708 w 9451708"/>
              <a:gd name="connsiteY125" fmla="*/ 2394157 h 6870743"/>
              <a:gd name="connsiteX126" fmla="*/ 9451708 w 9451708"/>
              <a:gd name="connsiteY126" fmla="*/ 2693151 h 6870743"/>
              <a:gd name="connsiteX127" fmla="*/ 9451708 w 9451708"/>
              <a:gd name="connsiteY127" fmla="*/ 2693396 h 6870743"/>
              <a:gd name="connsiteX128" fmla="*/ 9451708 w 9451708"/>
              <a:gd name="connsiteY128" fmla="*/ 2992390 h 6870743"/>
              <a:gd name="connsiteX129" fmla="*/ 9451708 w 9451708"/>
              <a:gd name="connsiteY129" fmla="*/ 2992635 h 6870743"/>
              <a:gd name="connsiteX130" fmla="*/ 9451708 w 9451708"/>
              <a:gd name="connsiteY130" fmla="*/ 3291629 h 6870743"/>
              <a:gd name="connsiteX131" fmla="*/ 9451708 w 9451708"/>
              <a:gd name="connsiteY131" fmla="*/ 3291874 h 6870743"/>
              <a:gd name="connsiteX0" fmla="*/ 6758064 w 9451708"/>
              <a:gd name="connsiteY0" fmla="*/ 1 h 6870743"/>
              <a:gd name="connsiteX1" fmla="*/ 5860468 w 9451708"/>
              <a:gd name="connsiteY1" fmla="*/ 4 h 6870743"/>
              <a:gd name="connsiteX2" fmla="*/ 6159524 w 9451708"/>
              <a:gd name="connsiteY2" fmla="*/ 5 h 6870743"/>
              <a:gd name="connsiteX3" fmla="*/ 6459008 w 9451708"/>
              <a:gd name="connsiteY3" fmla="*/ 2 h 6870743"/>
              <a:gd name="connsiteX4" fmla="*/ 6459008 w 9451708"/>
              <a:gd name="connsiteY4" fmla="*/ 5 h 6870743"/>
              <a:gd name="connsiteX5" fmla="*/ 6758064 w 9451708"/>
              <a:gd name="connsiteY5" fmla="*/ 5 h 6870743"/>
              <a:gd name="connsiteX6" fmla="*/ 6758064 w 9451708"/>
              <a:gd name="connsiteY6" fmla="*/ 1 h 6870743"/>
              <a:gd name="connsiteX7" fmla="*/ 5261714 w 9451708"/>
              <a:gd name="connsiteY7" fmla="*/ 36779 h 6870743"/>
              <a:gd name="connsiteX8" fmla="*/ 5261714 w 9451708"/>
              <a:gd name="connsiteY8" fmla="*/ 299486 h 6870743"/>
              <a:gd name="connsiteX9" fmla="*/ 5560984 w 9451708"/>
              <a:gd name="connsiteY9" fmla="*/ 299486 h 6870743"/>
              <a:gd name="connsiteX10" fmla="*/ 5560984 w 9451708"/>
              <a:gd name="connsiteY10" fmla="*/ 299488 h 6870743"/>
              <a:gd name="connsiteX11" fmla="*/ 5560984 w 9451708"/>
              <a:gd name="connsiteY11" fmla="*/ 598728 h 6870743"/>
              <a:gd name="connsiteX12" fmla="*/ 5860254 w 9451708"/>
              <a:gd name="connsiteY12" fmla="*/ 598728 h 6870743"/>
              <a:gd name="connsiteX13" fmla="*/ 5860254 w 9451708"/>
              <a:gd name="connsiteY13" fmla="*/ 897966 h 6870743"/>
              <a:gd name="connsiteX14" fmla="*/ 6159524 w 9451708"/>
              <a:gd name="connsiteY14" fmla="*/ 897966 h 6870743"/>
              <a:gd name="connsiteX15" fmla="*/ 6159524 w 9451708"/>
              <a:gd name="connsiteY15" fmla="*/ 1197203 h 6870743"/>
              <a:gd name="connsiteX16" fmla="*/ 6458794 w 9451708"/>
              <a:gd name="connsiteY16" fmla="*/ 1197203 h 6870743"/>
              <a:gd name="connsiteX17" fmla="*/ 6458794 w 9451708"/>
              <a:gd name="connsiteY17" fmla="*/ 1197205 h 6870743"/>
              <a:gd name="connsiteX18" fmla="*/ 6458794 w 9451708"/>
              <a:gd name="connsiteY18" fmla="*/ 1496443 h 6870743"/>
              <a:gd name="connsiteX19" fmla="*/ 6758064 w 9451708"/>
              <a:gd name="connsiteY19" fmla="*/ 1496443 h 6870743"/>
              <a:gd name="connsiteX20" fmla="*/ 6758064 w 9451708"/>
              <a:gd name="connsiteY20" fmla="*/ 1795681 h 6870743"/>
              <a:gd name="connsiteX21" fmla="*/ 7057334 w 9451708"/>
              <a:gd name="connsiteY21" fmla="*/ 1795681 h 6870743"/>
              <a:gd name="connsiteX22" fmla="*/ 7057334 w 9451708"/>
              <a:gd name="connsiteY22" fmla="*/ 2094918 h 6870743"/>
              <a:gd name="connsiteX23" fmla="*/ 7356604 w 9451708"/>
              <a:gd name="connsiteY23" fmla="*/ 2094918 h 6870743"/>
              <a:gd name="connsiteX24" fmla="*/ 7356604 w 9451708"/>
              <a:gd name="connsiteY24" fmla="*/ 2394157 h 6870743"/>
              <a:gd name="connsiteX25" fmla="*/ 7655874 w 9451708"/>
              <a:gd name="connsiteY25" fmla="*/ 2394157 h 6870743"/>
              <a:gd name="connsiteX26" fmla="*/ 7655874 w 9451708"/>
              <a:gd name="connsiteY26" fmla="*/ 2693396 h 6870743"/>
              <a:gd name="connsiteX27" fmla="*/ 7955144 w 9451708"/>
              <a:gd name="connsiteY27" fmla="*/ 2693396 h 6870743"/>
              <a:gd name="connsiteX28" fmla="*/ 7955144 w 9451708"/>
              <a:gd name="connsiteY28" fmla="*/ 2992635 h 6870743"/>
              <a:gd name="connsiteX29" fmla="*/ 8254414 w 9451708"/>
              <a:gd name="connsiteY29" fmla="*/ 2992635 h 6870743"/>
              <a:gd name="connsiteX30" fmla="*/ 8254414 w 9451708"/>
              <a:gd name="connsiteY30" fmla="*/ 3291874 h 6870743"/>
              <a:gd name="connsiteX31" fmla="*/ 8553684 w 9451708"/>
              <a:gd name="connsiteY31" fmla="*/ 3291874 h 6870743"/>
              <a:gd name="connsiteX32" fmla="*/ 8553684 w 9451708"/>
              <a:gd name="connsiteY32" fmla="*/ 3591113 h 6870743"/>
              <a:gd name="connsiteX33" fmla="*/ 8852954 w 9451708"/>
              <a:gd name="connsiteY33" fmla="*/ 3591113 h 6870743"/>
              <a:gd name="connsiteX34" fmla="*/ 8852954 w 9451708"/>
              <a:gd name="connsiteY34" fmla="*/ 3890352 h 6870743"/>
              <a:gd name="connsiteX35" fmla="*/ 9152224 w 9451708"/>
              <a:gd name="connsiteY35" fmla="*/ 3890352 h 6870743"/>
              <a:gd name="connsiteX36" fmla="*/ 9152224 w 9451708"/>
              <a:gd name="connsiteY36" fmla="*/ 4189597 h 6870743"/>
              <a:gd name="connsiteX37" fmla="*/ 9445851 w 9451708"/>
              <a:gd name="connsiteY37" fmla="*/ 4189597 h 6870743"/>
              <a:gd name="connsiteX38" fmla="*/ 9451708 w 9451708"/>
              <a:gd name="connsiteY38" fmla="*/ 6870743 h 6870743"/>
              <a:gd name="connsiteX39" fmla="*/ 6554233 w 9451708"/>
              <a:gd name="connsiteY39" fmla="*/ 6870742 h 6870743"/>
              <a:gd name="connsiteX40" fmla="*/ 6554233 w 9451708"/>
              <a:gd name="connsiteY40" fmla="*/ 6571259 h 6870743"/>
              <a:gd name="connsiteX41" fmla="*/ 6254749 w 9451708"/>
              <a:gd name="connsiteY41" fmla="*/ 6571259 h 6870743"/>
              <a:gd name="connsiteX42" fmla="*/ 6254749 w 9451708"/>
              <a:gd name="connsiteY42" fmla="*/ 6271775 h 6870743"/>
              <a:gd name="connsiteX43" fmla="*/ 5955265 w 9451708"/>
              <a:gd name="connsiteY43" fmla="*/ 6271775 h 6870743"/>
              <a:gd name="connsiteX44" fmla="*/ 5955265 w 9451708"/>
              <a:gd name="connsiteY44" fmla="*/ 5972291 h 6870743"/>
              <a:gd name="connsiteX45" fmla="*/ 5658057 w 9451708"/>
              <a:gd name="connsiteY45" fmla="*/ 5972291 h 6870743"/>
              <a:gd name="connsiteX46" fmla="*/ 5658057 w 9451708"/>
              <a:gd name="connsiteY46" fmla="*/ 5672807 h 6870743"/>
              <a:gd name="connsiteX47" fmla="*/ 5360847 w 9451708"/>
              <a:gd name="connsiteY47" fmla="*/ 5672807 h 6870743"/>
              <a:gd name="connsiteX48" fmla="*/ 5360847 w 9451708"/>
              <a:gd name="connsiteY48" fmla="*/ 5373323 h 6870743"/>
              <a:gd name="connsiteX49" fmla="*/ 5062419 w 9451708"/>
              <a:gd name="connsiteY49" fmla="*/ 5373323 h 6870743"/>
              <a:gd name="connsiteX50" fmla="*/ 5062419 w 9451708"/>
              <a:gd name="connsiteY50" fmla="*/ 5073839 h 6870743"/>
              <a:gd name="connsiteX51" fmla="*/ 4765210 w 9451708"/>
              <a:gd name="connsiteY51" fmla="*/ 5073839 h 6870743"/>
              <a:gd name="connsiteX52" fmla="*/ 4765210 w 9451708"/>
              <a:gd name="connsiteY52" fmla="*/ 4774356 h 6870743"/>
              <a:gd name="connsiteX53" fmla="*/ 4465727 w 9451708"/>
              <a:gd name="connsiteY53" fmla="*/ 4774356 h 6870743"/>
              <a:gd name="connsiteX54" fmla="*/ 4465727 w 9451708"/>
              <a:gd name="connsiteY54" fmla="*/ 4474872 h 6870743"/>
              <a:gd name="connsiteX55" fmla="*/ 4465726 w 9451708"/>
              <a:gd name="connsiteY55" fmla="*/ 4474872 h 6870743"/>
              <a:gd name="connsiteX56" fmla="*/ 4166242 w 9451708"/>
              <a:gd name="connsiteY56" fmla="*/ 4474872 h 6870743"/>
              <a:gd name="connsiteX57" fmla="*/ 4166242 w 9451708"/>
              <a:gd name="connsiteY57" fmla="*/ 4175388 h 6870743"/>
              <a:gd name="connsiteX58" fmla="*/ 3869034 w 9451708"/>
              <a:gd name="connsiteY58" fmla="*/ 4175388 h 6870743"/>
              <a:gd name="connsiteX59" fmla="*/ 3869034 w 9451708"/>
              <a:gd name="connsiteY59" fmla="*/ 3875905 h 6870743"/>
              <a:gd name="connsiteX60" fmla="*/ 3866758 w 9451708"/>
              <a:gd name="connsiteY60" fmla="*/ 3875905 h 6870743"/>
              <a:gd name="connsiteX61" fmla="*/ 3569550 w 9451708"/>
              <a:gd name="connsiteY61" fmla="*/ 3875905 h 6870743"/>
              <a:gd name="connsiteX62" fmla="*/ 3569550 w 9451708"/>
              <a:gd name="connsiteY62" fmla="*/ 3593805 h 6870743"/>
              <a:gd name="connsiteX63" fmla="*/ 3279617 w 9451708"/>
              <a:gd name="connsiteY63" fmla="*/ 3593805 h 6870743"/>
              <a:gd name="connsiteX64" fmla="*/ 3279617 w 9451708"/>
              <a:gd name="connsiteY64" fmla="*/ 3576421 h 6870743"/>
              <a:gd name="connsiteX65" fmla="*/ 3274616 w 9451708"/>
              <a:gd name="connsiteY65" fmla="*/ 3576421 h 6870743"/>
              <a:gd name="connsiteX66" fmla="*/ 3274616 w 9451708"/>
              <a:gd name="connsiteY66" fmla="*/ 3294322 h 6870743"/>
              <a:gd name="connsiteX67" fmla="*/ 2980133 w 9451708"/>
              <a:gd name="connsiteY67" fmla="*/ 3294322 h 6870743"/>
              <a:gd name="connsiteX68" fmla="*/ 2980133 w 9451708"/>
              <a:gd name="connsiteY68" fmla="*/ 3276937 h 6870743"/>
              <a:gd name="connsiteX69" fmla="*/ 2975132 w 9451708"/>
              <a:gd name="connsiteY69" fmla="*/ 3276937 h 6870743"/>
              <a:gd name="connsiteX70" fmla="*/ 2975132 w 9451708"/>
              <a:gd name="connsiteY70" fmla="*/ 2994838 h 6870743"/>
              <a:gd name="connsiteX71" fmla="*/ 2680650 w 9451708"/>
              <a:gd name="connsiteY71" fmla="*/ 2994838 h 6870743"/>
              <a:gd name="connsiteX72" fmla="*/ 2680650 w 9451708"/>
              <a:gd name="connsiteY72" fmla="*/ 2977454 h 6870743"/>
              <a:gd name="connsiteX73" fmla="*/ 2676703 w 9451708"/>
              <a:gd name="connsiteY73" fmla="*/ 2977454 h 6870743"/>
              <a:gd name="connsiteX74" fmla="*/ 2676703 w 9451708"/>
              <a:gd name="connsiteY74" fmla="*/ 2695354 h 6870743"/>
              <a:gd name="connsiteX75" fmla="*/ 2383441 w 9451708"/>
              <a:gd name="connsiteY75" fmla="*/ 2695354 h 6870743"/>
              <a:gd name="connsiteX76" fmla="*/ 2383441 w 9451708"/>
              <a:gd name="connsiteY76" fmla="*/ 2395870 h 6870743"/>
              <a:gd name="connsiteX77" fmla="*/ 2086232 w 9451708"/>
              <a:gd name="connsiteY77" fmla="*/ 2395870 h 6870743"/>
              <a:gd name="connsiteX78" fmla="*/ 2086232 w 9451708"/>
              <a:gd name="connsiteY78" fmla="*/ 2096386 h 6870743"/>
              <a:gd name="connsiteX79" fmla="*/ 1787803 w 9451708"/>
              <a:gd name="connsiteY79" fmla="*/ 2096386 h 6870743"/>
              <a:gd name="connsiteX80" fmla="*/ 1787803 w 9451708"/>
              <a:gd name="connsiteY80" fmla="*/ 1796902 h 6870743"/>
              <a:gd name="connsiteX81" fmla="*/ 1490594 w 9451708"/>
              <a:gd name="connsiteY81" fmla="*/ 1796902 h 6870743"/>
              <a:gd name="connsiteX82" fmla="*/ 1490594 w 9451708"/>
              <a:gd name="connsiteY82" fmla="*/ 1497419 h 6870743"/>
              <a:gd name="connsiteX83" fmla="*/ 1191111 w 9451708"/>
              <a:gd name="connsiteY83" fmla="*/ 1497419 h 6870743"/>
              <a:gd name="connsiteX84" fmla="*/ 1191111 w 9451708"/>
              <a:gd name="connsiteY84" fmla="*/ 1197935 h 6870743"/>
              <a:gd name="connsiteX85" fmla="*/ 1191110 w 9451708"/>
              <a:gd name="connsiteY85" fmla="*/ 1197935 h 6870743"/>
              <a:gd name="connsiteX86" fmla="*/ 891626 w 9451708"/>
              <a:gd name="connsiteY86" fmla="*/ 1197935 h 6870743"/>
              <a:gd name="connsiteX87" fmla="*/ 891626 w 9451708"/>
              <a:gd name="connsiteY87" fmla="*/ 898451 h 6870743"/>
              <a:gd name="connsiteX88" fmla="*/ 594418 w 9451708"/>
              <a:gd name="connsiteY88" fmla="*/ 898451 h 6870743"/>
              <a:gd name="connsiteX89" fmla="*/ 594418 w 9451708"/>
              <a:gd name="connsiteY89" fmla="*/ 598968 h 6870743"/>
              <a:gd name="connsiteX90" fmla="*/ 592142 w 9451708"/>
              <a:gd name="connsiteY90" fmla="*/ 598968 h 6870743"/>
              <a:gd name="connsiteX91" fmla="*/ 294934 w 9451708"/>
              <a:gd name="connsiteY91" fmla="*/ 598968 h 6870743"/>
              <a:gd name="connsiteX92" fmla="*/ 294934 w 9451708"/>
              <a:gd name="connsiteY92" fmla="*/ 299484 h 6870743"/>
              <a:gd name="connsiteX93" fmla="*/ 0 w 9451708"/>
              <a:gd name="connsiteY93" fmla="*/ 299484 h 6870743"/>
              <a:gd name="connsiteX94" fmla="*/ 0 w 9451708"/>
              <a:gd name="connsiteY94" fmla="*/ 0 h 6870743"/>
              <a:gd name="connsiteX95" fmla="*/ 7057548 w 9451708"/>
              <a:gd name="connsiteY95" fmla="*/ 1 h 6870743"/>
              <a:gd name="connsiteX96" fmla="*/ 7057548 w 9451708"/>
              <a:gd name="connsiteY96" fmla="*/ 5 h 6870743"/>
              <a:gd name="connsiteX97" fmla="*/ 7356604 w 9451708"/>
              <a:gd name="connsiteY97" fmla="*/ 5 h 6870743"/>
              <a:gd name="connsiteX98" fmla="*/ 7356604 w 9451708"/>
              <a:gd name="connsiteY98" fmla="*/ 3 h 6870743"/>
              <a:gd name="connsiteX99" fmla="*/ 7656088 w 9451708"/>
              <a:gd name="connsiteY99" fmla="*/ 3 h 6870743"/>
              <a:gd name="connsiteX100" fmla="*/ 7955358 w 9451708"/>
              <a:gd name="connsiteY100" fmla="*/ 3 h 6870743"/>
              <a:gd name="connsiteX101" fmla="*/ 7955358 w 9451708"/>
              <a:gd name="connsiteY101" fmla="*/ 4 h 6870743"/>
              <a:gd name="connsiteX102" fmla="*/ 8254628 w 9451708"/>
              <a:gd name="connsiteY102" fmla="*/ 4 h 6870743"/>
              <a:gd name="connsiteX103" fmla="*/ 8553684 w 9451708"/>
              <a:gd name="connsiteY103" fmla="*/ 4 h 6870743"/>
              <a:gd name="connsiteX104" fmla="*/ 8852954 w 9451708"/>
              <a:gd name="connsiteY104" fmla="*/ 4 h 6870743"/>
              <a:gd name="connsiteX105" fmla="*/ 8852954 w 9451708"/>
              <a:gd name="connsiteY105" fmla="*/ 1 h 6870743"/>
              <a:gd name="connsiteX106" fmla="*/ 9152438 w 9451708"/>
              <a:gd name="connsiteY106" fmla="*/ 1 h 6870743"/>
              <a:gd name="connsiteX107" fmla="*/ 9152438 w 9451708"/>
              <a:gd name="connsiteY107" fmla="*/ 4 h 6870743"/>
              <a:gd name="connsiteX108" fmla="*/ 9451708 w 9451708"/>
              <a:gd name="connsiteY108" fmla="*/ 4 h 6870743"/>
              <a:gd name="connsiteX109" fmla="*/ 9451708 w 9451708"/>
              <a:gd name="connsiteY109" fmla="*/ 299243 h 6870743"/>
              <a:gd name="connsiteX110" fmla="*/ 9451708 w 9451708"/>
              <a:gd name="connsiteY110" fmla="*/ 299487 h 6870743"/>
              <a:gd name="connsiteX111" fmla="*/ 9451708 w 9451708"/>
              <a:gd name="connsiteY111" fmla="*/ 598483 h 6870743"/>
              <a:gd name="connsiteX112" fmla="*/ 9451708 w 9451708"/>
              <a:gd name="connsiteY112" fmla="*/ 598729 h 6870743"/>
              <a:gd name="connsiteX113" fmla="*/ 9451708 w 9451708"/>
              <a:gd name="connsiteY113" fmla="*/ 897720 h 6870743"/>
              <a:gd name="connsiteX114" fmla="*/ 9451708 w 9451708"/>
              <a:gd name="connsiteY114" fmla="*/ 897967 h 6870743"/>
              <a:gd name="connsiteX115" fmla="*/ 9451708 w 9451708"/>
              <a:gd name="connsiteY115" fmla="*/ 1196957 h 6870743"/>
              <a:gd name="connsiteX116" fmla="*/ 9451708 w 9451708"/>
              <a:gd name="connsiteY116" fmla="*/ 1197204 h 6870743"/>
              <a:gd name="connsiteX117" fmla="*/ 9451708 w 9451708"/>
              <a:gd name="connsiteY117" fmla="*/ 1496197 h 6870743"/>
              <a:gd name="connsiteX118" fmla="*/ 9451708 w 9451708"/>
              <a:gd name="connsiteY118" fmla="*/ 1496441 h 6870743"/>
              <a:gd name="connsiteX119" fmla="*/ 9451708 w 9451708"/>
              <a:gd name="connsiteY119" fmla="*/ 1795435 h 6870743"/>
              <a:gd name="connsiteX120" fmla="*/ 9451708 w 9451708"/>
              <a:gd name="connsiteY120" fmla="*/ 1795681 h 6870743"/>
              <a:gd name="connsiteX121" fmla="*/ 9451708 w 9451708"/>
              <a:gd name="connsiteY121" fmla="*/ 2094673 h 6870743"/>
              <a:gd name="connsiteX122" fmla="*/ 9451708 w 9451708"/>
              <a:gd name="connsiteY122" fmla="*/ 2094918 h 6870743"/>
              <a:gd name="connsiteX123" fmla="*/ 9451708 w 9451708"/>
              <a:gd name="connsiteY123" fmla="*/ 2393912 h 6870743"/>
              <a:gd name="connsiteX124" fmla="*/ 9451708 w 9451708"/>
              <a:gd name="connsiteY124" fmla="*/ 2394157 h 6870743"/>
              <a:gd name="connsiteX125" fmla="*/ 9451708 w 9451708"/>
              <a:gd name="connsiteY125" fmla="*/ 2693151 h 6870743"/>
              <a:gd name="connsiteX126" fmla="*/ 9451708 w 9451708"/>
              <a:gd name="connsiteY126" fmla="*/ 2693396 h 6870743"/>
              <a:gd name="connsiteX127" fmla="*/ 9451708 w 9451708"/>
              <a:gd name="connsiteY127" fmla="*/ 2992390 h 6870743"/>
              <a:gd name="connsiteX128" fmla="*/ 9451708 w 9451708"/>
              <a:gd name="connsiteY128" fmla="*/ 2992635 h 6870743"/>
              <a:gd name="connsiteX129" fmla="*/ 9451708 w 9451708"/>
              <a:gd name="connsiteY129" fmla="*/ 3291629 h 6870743"/>
              <a:gd name="connsiteX130" fmla="*/ 9451708 w 9451708"/>
              <a:gd name="connsiteY130" fmla="*/ 3291874 h 6870743"/>
              <a:gd name="connsiteX0" fmla="*/ 6758064 w 9451708"/>
              <a:gd name="connsiteY0" fmla="*/ 1 h 6870743"/>
              <a:gd name="connsiteX1" fmla="*/ 5860468 w 9451708"/>
              <a:gd name="connsiteY1" fmla="*/ 4 h 6870743"/>
              <a:gd name="connsiteX2" fmla="*/ 6159524 w 9451708"/>
              <a:gd name="connsiteY2" fmla="*/ 5 h 6870743"/>
              <a:gd name="connsiteX3" fmla="*/ 6459008 w 9451708"/>
              <a:gd name="connsiteY3" fmla="*/ 2 h 6870743"/>
              <a:gd name="connsiteX4" fmla="*/ 6758064 w 9451708"/>
              <a:gd name="connsiteY4" fmla="*/ 5 h 6870743"/>
              <a:gd name="connsiteX5" fmla="*/ 6758064 w 9451708"/>
              <a:gd name="connsiteY5" fmla="*/ 1 h 6870743"/>
              <a:gd name="connsiteX6" fmla="*/ 5261714 w 9451708"/>
              <a:gd name="connsiteY6" fmla="*/ 36779 h 6870743"/>
              <a:gd name="connsiteX7" fmla="*/ 5261714 w 9451708"/>
              <a:gd name="connsiteY7" fmla="*/ 299486 h 6870743"/>
              <a:gd name="connsiteX8" fmla="*/ 5560984 w 9451708"/>
              <a:gd name="connsiteY8" fmla="*/ 299486 h 6870743"/>
              <a:gd name="connsiteX9" fmla="*/ 5560984 w 9451708"/>
              <a:gd name="connsiteY9" fmla="*/ 299488 h 6870743"/>
              <a:gd name="connsiteX10" fmla="*/ 5560984 w 9451708"/>
              <a:gd name="connsiteY10" fmla="*/ 598728 h 6870743"/>
              <a:gd name="connsiteX11" fmla="*/ 5860254 w 9451708"/>
              <a:gd name="connsiteY11" fmla="*/ 598728 h 6870743"/>
              <a:gd name="connsiteX12" fmla="*/ 5860254 w 9451708"/>
              <a:gd name="connsiteY12" fmla="*/ 897966 h 6870743"/>
              <a:gd name="connsiteX13" fmla="*/ 6159524 w 9451708"/>
              <a:gd name="connsiteY13" fmla="*/ 897966 h 6870743"/>
              <a:gd name="connsiteX14" fmla="*/ 6159524 w 9451708"/>
              <a:gd name="connsiteY14" fmla="*/ 1197203 h 6870743"/>
              <a:gd name="connsiteX15" fmla="*/ 6458794 w 9451708"/>
              <a:gd name="connsiteY15" fmla="*/ 1197203 h 6870743"/>
              <a:gd name="connsiteX16" fmla="*/ 6458794 w 9451708"/>
              <a:gd name="connsiteY16" fmla="*/ 1197205 h 6870743"/>
              <a:gd name="connsiteX17" fmla="*/ 6458794 w 9451708"/>
              <a:gd name="connsiteY17" fmla="*/ 1496443 h 6870743"/>
              <a:gd name="connsiteX18" fmla="*/ 6758064 w 9451708"/>
              <a:gd name="connsiteY18" fmla="*/ 1496443 h 6870743"/>
              <a:gd name="connsiteX19" fmla="*/ 6758064 w 9451708"/>
              <a:gd name="connsiteY19" fmla="*/ 1795681 h 6870743"/>
              <a:gd name="connsiteX20" fmla="*/ 7057334 w 9451708"/>
              <a:gd name="connsiteY20" fmla="*/ 1795681 h 6870743"/>
              <a:gd name="connsiteX21" fmla="*/ 7057334 w 9451708"/>
              <a:gd name="connsiteY21" fmla="*/ 2094918 h 6870743"/>
              <a:gd name="connsiteX22" fmla="*/ 7356604 w 9451708"/>
              <a:gd name="connsiteY22" fmla="*/ 2094918 h 6870743"/>
              <a:gd name="connsiteX23" fmla="*/ 7356604 w 9451708"/>
              <a:gd name="connsiteY23" fmla="*/ 2394157 h 6870743"/>
              <a:gd name="connsiteX24" fmla="*/ 7655874 w 9451708"/>
              <a:gd name="connsiteY24" fmla="*/ 2394157 h 6870743"/>
              <a:gd name="connsiteX25" fmla="*/ 7655874 w 9451708"/>
              <a:gd name="connsiteY25" fmla="*/ 2693396 h 6870743"/>
              <a:gd name="connsiteX26" fmla="*/ 7955144 w 9451708"/>
              <a:gd name="connsiteY26" fmla="*/ 2693396 h 6870743"/>
              <a:gd name="connsiteX27" fmla="*/ 7955144 w 9451708"/>
              <a:gd name="connsiteY27" fmla="*/ 2992635 h 6870743"/>
              <a:gd name="connsiteX28" fmla="*/ 8254414 w 9451708"/>
              <a:gd name="connsiteY28" fmla="*/ 2992635 h 6870743"/>
              <a:gd name="connsiteX29" fmla="*/ 8254414 w 9451708"/>
              <a:gd name="connsiteY29" fmla="*/ 3291874 h 6870743"/>
              <a:gd name="connsiteX30" fmla="*/ 8553684 w 9451708"/>
              <a:gd name="connsiteY30" fmla="*/ 3291874 h 6870743"/>
              <a:gd name="connsiteX31" fmla="*/ 8553684 w 9451708"/>
              <a:gd name="connsiteY31" fmla="*/ 3591113 h 6870743"/>
              <a:gd name="connsiteX32" fmla="*/ 8852954 w 9451708"/>
              <a:gd name="connsiteY32" fmla="*/ 3591113 h 6870743"/>
              <a:gd name="connsiteX33" fmla="*/ 8852954 w 9451708"/>
              <a:gd name="connsiteY33" fmla="*/ 3890352 h 6870743"/>
              <a:gd name="connsiteX34" fmla="*/ 9152224 w 9451708"/>
              <a:gd name="connsiteY34" fmla="*/ 3890352 h 6870743"/>
              <a:gd name="connsiteX35" fmla="*/ 9152224 w 9451708"/>
              <a:gd name="connsiteY35" fmla="*/ 4189597 h 6870743"/>
              <a:gd name="connsiteX36" fmla="*/ 9445851 w 9451708"/>
              <a:gd name="connsiteY36" fmla="*/ 4189597 h 6870743"/>
              <a:gd name="connsiteX37" fmla="*/ 9451708 w 9451708"/>
              <a:gd name="connsiteY37" fmla="*/ 6870743 h 6870743"/>
              <a:gd name="connsiteX38" fmla="*/ 6554233 w 9451708"/>
              <a:gd name="connsiteY38" fmla="*/ 6870742 h 6870743"/>
              <a:gd name="connsiteX39" fmla="*/ 6554233 w 9451708"/>
              <a:gd name="connsiteY39" fmla="*/ 6571259 h 6870743"/>
              <a:gd name="connsiteX40" fmla="*/ 6254749 w 9451708"/>
              <a:gd name="connsiteY40" fmla="*/ 6571259 h 6870743"/>
              <a:gd name="connsiteX41" fmla="*/ 6254749 w 9451708"/>
              <a:gd name="connsiteY41" fmla="*/ 6271775 h 6870743"/>
              <a:gd name="connsiteX42" fmla="*/ 5955265 w 9451708"/>
              <a:gd name="connsiteY42" fmla="*/ 6271775 h 6870743"/>
              <a:gd name="connsiteX43" fmla="*/ 5955265 w 9451708"/>
              <a:gd name="connsiteY43" fmla="*/ 5972291 h 6870743"/>
              <a:gd name="connsiteX44" fmla="*/ 5658057 w 9451708"/>
              <a:gd name="connsiteY44" fmla="*/ 5972291 h 6870743"/>
              <a:gd name="connsiteX45" fmla="*/ 5658057 w 9451708"/>
              <a:gd name="connsiteY45" fmla="*/ 5672807 h 6870743"/>
              <a:gd name="connsiteX46" fmla="*/ 5360847 w 9451708"/>
              <a:gd name="connsiteY46" fmla="*/ 5672807 h 6870743"/>
              <a:gd name="connsiteX47" fmla="*/ 5360847 w 9451708"/>
              <a:gd name="connsiteY47" fmla="*/ 5373323 h 6870743"/>
              <a:gd name="connsiteX48" fmla="*/ 5062419 w 9451708"/>
              <a:gd name="connsiteY48" fmla="*/ 5373323 h 6870743"/>
              <a:gd name="connsiteX49" fmla="*/ 5062419 w 9451708"/>
              <a:gd name="connsiteY49" fmla="*/ 5073839 h 6870743"/>
              <a:gd name="connsiteX50" fmla="*/ 4765210 w 9451708"/>
              <a:gd name="connsiteY50" fmla="*/ 5073839 h 6870743"/>
              <a:gd name="connsiteX51" fmla="*/ 4765210 w 9451708"/>
              <a:gd name="connsiteY51" fmla="*/ 4774356 h 6870743"/>
              <a:gd name="connsiteX52" fmla="*/ 4465727 w 9451708"/>
              <a:gd name="connsiteY52" fmla="*/ 4774356 h 6870743"/>
              <a:gd name="connsiteX53" fmla="*/ 4465727 w 9451708"/>
              <a:gd name="connsiteY53" fmla="*/ 4474872 h 6870743"/>
              <a:gd name="connsiteX54" fmla="*/ 4465726 w 9451708"/>
              <a:gd name="connsiteY54" fmla="*/ 4474872 h 6870743"/>
              <a:gd name="connsiteX55" fmla="*/ 4166242 w 9451708"/>
              <a:gd name="connsiteY55" fmla="*/ 4474872 h 6870743"/>
              <a:gd name="connsiteX56" fmla="*/ 4166242 w 9451708"/>
              <a:gd name="connsiteY56" fmla="*/ 4175388 h 6870743"/>
              <a:gd name="connsiteX57" fmla="*/ 3869034 w 9451708"/>
              <a:gd name="connsiteY57" fmla="*/ 4175388 h 6870743"/>
              <a:gd name="connsiteX58" fmla="*/ 3869034 w 9451708"/>
              <a:gd name="connsiteY58" fmla="*/ 3875905 h 6870743"/>
              <a:gd name="connsiteX59" fmla="*/ 3866758 w 9451708"/>
              <a:gd name="connsiteY59" fmla="*/ 3875905 h 6870743"/>
              <a:gd name="connsiteX60" fmla="*/ 3569550 w 9451708"/>
              <a:gd name="connsiteY60" fmla="*/ 3875905 h 6870743"/>
              <a:gd name="connsiteX61" fmla="*/ 3569550 w 9451708"/>
              <a:gd name="connsiteY61" fmla="*/ 3593805 h 6870743"/>
              <a:gd name="connsiteX62" fmla="*/ 3279617 w 9451708"/>
              <a:gd name="connsiteY62" fmla="*/ 3593805 h 6870743"/>
              <a:gd name="connsiteX63" fmla="*/ 3279617 w 9451708"/>
              <a:gd name="connsiteY63" fmla="*/ 3576421 h 6870743"/>
              <a:gd name="connsiteX64" fmla="*/ 3274616 w 9451708"/>
              <a:gd name="connsiteY64" fmla="*/ 3576421 h 6870743"/>
              <a:gd name="connsiteX65" fmla="*/ 3274616 w 9451708"/>
              <a:gd name="connsiteY65" fmla="*/ 3294322 h 6870743"/>
              <a:gd name="connsiteX66" fmla="*/ 2980133 w 9451708"/>
              <a:gd name="connsiteY66" fmla="*/ 3294322 h 6870743"/>
              <a:gd name="connsiteX67" fmla="*/ 2980133 w 9451708"/>
              <a:gd name="connsiteY67" fmla="*/ 3276937 h 6870743"/>
              <a:gd name="connsiteX68" fmla="*/ 2975132 w 9451708"/>
              <a:gd name="connsiteY68" fmla="*/ 3276937 h 6870743"/>
              <a:gd name="connsiteX69" fmla="*/ 2975132 w 9451708"/>
              <a:gd name="connsiteY69" fmla="*/ 2994838 h 6870743"/>
              <a:gd name="connsiteX70" fmla="*/ 2680650 w 9451708"/>
              <a:gd name="connsiteY70" fmla="*/ 2994838 h 6870743"/>
              <a:gd name="connsiteX71" fmla="*/ 2680650 w 9451708"/>
              <a:gd name="connsiteY71" fmla="*/ 2977454 h 6870743"/>
              <a:gd name="connsiteX72" fmla="*/ 2676703 w 9451708"/>
              <a:gd name="connsiteY72" fmla="*/ 2977454 h 6870743"/>
              <a:gd name="connsiteX73" fmla="*/ 2676703 w 9451708"/>
              <a:gd name="connsiteY73" fmla="*/ 2695354 h 6870743"/>
              <a:gd name="connsiteX74" fmla="*/ 2383441 w 9451708"/>
              <a:gd name="connsiteY74" fmla="*/ 2695354 h 6870743"/>
              <a:gd name="connsiteX75" fmla="*/ 2383441 w 9451708"/>
              <a:gd name="connsiteY75" fmla="*/ 2395870 h 6870743"/>
              <a:gd name="connsiteX76" fmla="*/ 2086232 w 9451708"/>
              <a:gd name="connsiteY76" fmla="*/ 2395870 h 6870743"/>
              <a:gd name="connsiteX77" fmla="*/ 2086232 w 9451708"/>
              <a:gd name="connsiteY77" fmla="*/ 2096386 h 6870743"/>
              <a:gd name="connsiteX78" fmla="*/ 1787803 w 9451708"/>
              <a:gd name="connsiteY78" fmla="*/ 2096386 h 6870743"/>
              <a:gd name="connsiteX79" fmla="*/ 1787803 w 9451708"/>
              <a:gd name="connsiteY79" fmla="*/ 1796902 h 6870743"/>
              <a:gd name="connsiteX80" fmla="*/ 1490594 w 9451708"/>
              <a:gd name="connsiteY80" fmla="*/ 1796902 h 6870743"/>
              <a:gd name="connsiteX81" fmla="*/ 1490594 w 9451708"/>
              <a:gd name="connsiteY81" fmla="*/ 1497419 h 6870743"/>
              <a:gd name="connsiteX82" fmla="*/ 1191111 w 9451708"/>
              <a:gd name="connsiteY82" fmla="*/ 1497419 h 6870743"/>
              <a:gd name="connsiteX83" fmla="*/ 1191111 w 9451708"/>
              <a:gd name="connsiteY83" fmla="*/ 1197935 h 6870743"/>
              <a:gd name="connsiteX84" fmla="*/ 1191110 w 9451708"/>
              <a:gd name="connsiteY84" fmla="*/ 1197935 h 6870743"/>
              <a:gd name="connsiteX85" fmla="*/ 891626 w 9451708"/>
              <a:gd name="connsiteY85" fmla="*/ 1197935 h 6870743"/>
              <a:gd name="connsiteX86" fmla="*/ 891626 w 9451708"/>
              <a:gd name="connsiteY86" fmla="*/ 898451 h 6870743"/>
              <a:gd name="connsiteX87" fmla="*/ 594418 w 9451708"/>
              <a:gd name="connsiteY87" fmla="*/ 898451 h 6870743"/>
              <a:gd name="connsiteX88" fmla="*/ 594418 w 9451708"/>
              <a:gd name="connsiteY88" fmla="*/ 598968 h 6870743"/>
              <a:gd name="connsiteX89" fmla="*/ 592142 w 9451708"/>
              <a:gd name="connsiteY89" fmla="*/ 598968 h 6870743"/>
              <a:gd name="connsiteX90" fmla="*/ 294934 w 9451708"/>
              <a:gd name="connsiteY90" fmla="*/ 598968 h 6870743"/>
              <a:gd name="connsiteX91" fmla="*/ 294934 w 9451708"/>
              <a:gd name="connsiteY91" fmla="*/ 299484 h 6870743"/>
              <a:gd name="connsiteX92" fmla="*/ 0 w 9451708"/>
              <a:gd name="connsiteY92" fmla="*/ 299484 h 6870743"/>
              <a:gd name="connsiteX93" fmla="*/ 0 w 9451708"/>
              <a:gd name="connsiteY93" fmla="*/ 0 h 6870743"/>
              <a:gd name="connsiteX94" fmla="*/ 7057548 w 9451708"/>
              <a:gd name="connsiteY94" fmla="*/ 1 h 6870743"/>
              <a:gd name="connsiteX95" fmla="*/ 7057548 w 9451708"/>
              <a:gd name="connsiteY95" fmla="*/ 5 h 6870743"/>
              <a:gd name="connsiteX96" fmla="*/ 7356604 w 9451708"/>
              <a:gd name="connsiteY96" fmla="*/ 5 h 6870743"/>
              <a:gd name="connsiteX97" fmla="*/ 7356604 w 9451708"/>
              <a:gd name="connsiteY97" fmla="*/ 3 h 6870743"/>
              <a:gd name="connsiteX98" fmla="*/ 7656088 w 9451708"/>
              <a:gd name="connsiteY98" fmla="*/ 3 h 6870743"/>
              <a:gd name="connsiteX99" fmla="*/ 7955358 w 9451708"/>
              <a:gd name="connsiteY99" fmla="*/ 3 h 6870743"/>
              <a:gd name="connsiteX100" fmla="*/ 7955358 w 9451708"/>
              <a:gd name="connsiteY100" fmla="*/ 4 h 6870743"/>
              <a:gd name="connsiteX101" fmla="*/ 8254628 w 9451708"/>
              <a:gd name="connsiteY101" fmla="*/ 4 h 6870743"/>
              <a:gd name="connsiteX102" fmla="*/ 8553684 w 9451708"/>
              <a:gd name="connsiteY102" fmla="*/ 4 h 6870743"/>
              <a:gd name="connsiteX103" fmla="*/ 8852954 w 9451708"/>
              <a:gd name="connsiteY103" fmla="*/ 4 h 6870743"/>
              <a:gd name="connsiteX104" fmla="*/ 8852954 w 9451708"/>
              <a:gd name="connsiteY104" fmla="*/ 1 h 6870743"/>
              <a:gd name="connsiteX105" fmla="*/ 9152438 w 9451708"/>
              <a:gd name="connsiteY105" fmla="*/ 1 h 6870743"/>
              <a:gd name="connsiteX106" fmla="*/ 9152438 w 9451708"/>
              <a:gd name="connsiteY106" fmla="*/ 4 h 6870743"/>
              <a:gd name="connsiteX107" fmla="*/ 9451708 w 9451708"/>
              <a:gd name="connsiteY107" fmla="*/ 4 h 6870743"/>
              <a:gd name="connsiteX108" fmla="*/ 9451708 w 9451708"/>
              <a:gd name="connsiteY108" fmla="*/ 299243 h 6870743"/>
              <a:gd name="connsiteX109" fmla="*/ 9451708 w 9451708"/>
              <a:gd name="connsiteY109" fmla="*/ 299487 h 6870743"/>
              <a:gd name="connsiteX110" fmla="*/ 9451708 w 9451708"/>
              <a:gd name="connsiteY110" fmla="*/ 598483 h 6870743"/>
              <a:gd name="connsiteX111" fmla="*/ 9451708 w 9451708"/>
              <a:gd name="connsiteY111" fmla="*/ 598729 h 6870743"/>
              <a:gd name="connsiteX112" fmla="*/ 9451708 w 9451708"/>
              <a:gd name="connsiteY112" fmla="*/ 897720 h 6870743"/>
              <a:gd name="connsiteX113" fmla="*/ 9451708 w 9451708"/>
              <a:gd name="connsiteY113" fmla="*/ 897967 h 6870743"/>
              <a:gd name="connsiteX114" fmla="*/ 9451708 w 9451708"/>
              <a:gd name="connsiteY114" fmla="*/ 1196957 h 6870743"/>
              <a:gd name="connsiteX115" fmla="*/ 9451708 w 9451708"/>
              <a:gd name="connsiteY115" fmla="*/ 1197204 h 6870743"/>
              <a:gd name="connsiteX116" fmla="*/ 9451708 w 9451708"/>
              <a:gd name="connsiteY116" fmla="*/ 1496197 h 6870743"/>
              <a:gd name="connsiteX117" fmla="*/ 9451708 w 9451708"/>
              <a:gd name="connsiteY117" fmla="*/ 1496441 h 6870743"/>
              <a:gd name="connsiteX118" fmla="*/ 9451708 w 9451708"/>
              <a:gd name="connsiteY118" fmla="*/ 1795435 h 6870743"/>
              <a:gd name="connsiteX119" fmla="*/ 9451708 w 9451708"/>
              <a:gd name="connsiteY119" fmla="*/ 1795681 h 6870743"/>
              <a:gd name="connsiteX120" fmla="*/ 9451708 w 9451708"/>
              <a:gd name="connsiteY120" fmla="*/ 2094673 h 6870743"/>
              <a:gd name="connsiteX121" fmla="*/ 9451708 w 9451708"/>
              <a:gd name="connsiteY121" fmla="*/ 2094918 h 6870743"/>
              <a:gd name="connsiteX122" fmla="*/ 9451708 w 9451708"/>
              <a:gd name="connsiteY122" fmla="*/ 2393912 h 6870743"/>
              <a:gd name="connsiteX123" fmla="*/ 9451708 w 9451708"/>
              <a:gd name="connsiteY123" fmla="*/ 2394157 h 6870743"/>
              <a:gd name="connsiteX124" fmla="*/ 9451708 w 9451708"/>
              <a:gd name="connsiteY124" fmla="*/ 2693151 h 6870743"/>
              <a:gd name="connsiteX125" fmla="*/ 9451708 w 9451708"/>
              <a:gd name="connsiteY125" fmla="*/ 2693396 h 6870743"/>
              <a:gd name="connsiteX126" fmla="*/ 9451708 w 9451708"/>
              <a:gd name="connsiteY126" fmla="*/ 2992390 h 6870743"/>
              <a:gd name="connsiteX127" fmla="*/ 9451708 w 9451708"/>
              <a:gd name="connsiteY127" fmla="*/ 2992635 h 6870743"/>
              <a:gd name="connsiteX128" fmla="*/ 9451708 w 9451708"/>
              <a:gd name="connsiteY128" fmla="*/ 3291629 h 6870743"/>
              <a:gd name="connsiteX129" fmla="*/ 9451708 w 9451708"/>
              <a:gd name="connsiteY129" fmla="*/ 3291874 h 6870743"/>
              <a:gd name="connsiteX0" fmla="*/ 6758064 w 9451708"/>
              <a:gd name="connsiteY0" fmla="*/ 3131 h 6873873"/>
              <a:gd name="connsiteX1" fmla="*/ 5860468 w 9451708"/>
              <a:gd name="connsiteY1" fmla="*/ 3134 h 6873873"/>
              <a:gd name="connsiteX2" fmla="*/ 6159524 w 9451708"/>
              <a:gd name="connsiteY2" fmla="*/ 3135 h 6873873"/>
              <a:gd name="connsiteX3" fmla="*/ 6459008 w 9451708"/>
              <a:gd name="connsiteY3" fmla="*/ 3132 h 6873873"/>
              <a:gd name="connsiteX4" fmla="*/ 6758064 w 9451708"/>
              <a:gd name="connsiteY4" fmla="*/ 3135 h 6873873"/>
              <a:gd name="connsiteX5" fmla="*/ 6758064 w 9451708"/>
              <a:gd name="connsiteY5" fmla="*/ 3131 h 6873873"/>
              <a:gd name="connsiteX6" fmla="*/ 5261714 w 9451708"/>
              <a:gd name="connsiteY6" fmla="*/ 39909 h 6873873"/>
              <a:gd name="connsiteX7" fmla="*/ 5261714 w 9451708"/>
              <a:gd name="connsiteY7" fmla="*/ 302616 h 6873873"/>
              <a:gd name="connsiteX8" fmla="*/ 5560984 w 9451708"/>
              <a:gd name="connsiteY8" fmla="*/ 302616 h 6873873"/>
              <a:gd name="connsiteX9" fmla="*/ 5560984 w 9451708"/>
              <a:gd name="connsiteY9" fmla="*/ 302618 h 6873873"/>
              <a:gd name="connsiteX10" fmla="*/ 5560984 w 9451708"/>
              <a:gd name="connsiteY10" fmla="*/ 601858 h 6873873"/>
              <a:gd name="connsiteX11" fmla="*/ 5860254 w 9451708"/>
              <a:gd name="connsiteY11" fmla="*/ 601858 h 6873873"/>
              <a:gd name="connsiteX12" fmla="*/ 5860254 w 9451708"/>
              <a:gd name="connsiteY12" fmla="*/ 901096 h 6873873"/>
              <a:gd name="connsiteX13" fmla="*/ 6159524 w 9451708"/>
              <a:gd name="connsiteY13" fmla="*/ 901096 h 6873873"/>
              <a:gd name="connsiteX14" fmla="*/ 6159524 w 9451708"/>
              <a:gd name="connsiteY14" fmla="*/ 1200333 h 6873873"/>
              <a:gd name="connsiteX15" fmla="*/ 6458794 w 9451708"/>
              <a:gd name="connsiteY15" fmla="*/ 1200333 h 6873873"/>
              <a:gd name="connsiteX16" fmla="*/ 6458794 w 9451708"/>
              <a:gd name="connsiteY16" fmla="*/ 1200335 h 6873873"/>
              <a:gd name="connsiteX17" fmla="*/ 6458794 w 9451708"/>
              <a:gd name="connsiteY17" fmla="*/ 1499573 h 6873873"/>
              <a:gd name="connsiteX18" fmla="*/ 6758064 w 9451708"/>
              <a:gd name="connsiteY18" fmla="*/ 1499573 h 6873873"/>
              <a:gd name="connsiteX19" fmla="*/ 6758064 w 9451708"/>
              <a:gd name="connsiteY19" fmla="*/ 1798811 h 6873873"/>
              <a:gd name="connsiteX20" fmla="*/ 7057334 w 9451708"/>
              <a:gd name="connsiteY20" fmla="*/ 1798811 h 6873873"/>
              <a:gd name="connsiteX21" fmla="*/ 7057334 w 9451708"/>
              <a:gd name="connsiteY21" fmla="*/ 2098048 h 6873873"/>
              <a:gd name="connsiteX22" fmla="*/ 7356604 w 9451708"/>
              <a:gd name="connsiteY22" fmla="*/ 2098048 h 6873873"/>
              <a:gd name="connsiteX23" fmla="*/ 7356604 w 9451708"/>
              <a:gd name="connsiteY23" fmla="*/ 2397287 h 6873873"/>
              <a:gd name="connsiteX24" fmla="*/ 7655874 w 9451708"/>
              <a:gd name="connsiteY24" fmla="*/ 2397287 h 6873873"/>
              <a:gd name="connsiteX25" fmla="*/ 7655874 w 9451708"/>
              <a:gd name="connsiteY25" fmla="*/ 2696526 h 6873873"/>
              <a:gd name="connsiteX26" fmla="*/ 7955144 w 9451708"/>
              <a:gd name="connsiteY26" fmla="*/ 2696526 h 6873873"/>
              <a:gd name="connsiteX27" fmla="*/ 7955144 w 9451708"/>
              <a:gd name="connsiteY27" fmla="*/ 2995765 h 6873873"/>
              <a:gd name="connsiteX28" fmla="*/ 8254414 w 9451708"/>
              <a:gd name="connsiteY28" fmla="*/ 2995765 h 6873873"/>
              <a:gd name="connsiteX29" fmla="*/ 8254414 w 9451708"/>
              <a:gd name="connsiteY29" fmla="*/ 3295004 h 6873873"/>
              <a:gd name="connsiteX30" fmla="*/ 8553684 w 9451708"/>
              <a:gd name="connsiteY30" fmla="*/ 3295004 h 6873873"/>
              <a:gd name="connsiteX31" fmla="*/ 8553684 w 9451708"/>
              <a:gd name="connsiteY31" fmla="*/ 3594243 h 6873873"/>
              <a:gd name="connsiteX32" fmla="*/ 8852954 w 9451708"/>
              <a:gd name="connsiteY32" fmla="*/ 3594243 h 6873873"/>
              <a:gd name="connsiteX33" fmla="*/ 8852954 w 9451708"/>
              <a:gd name="connsiteY33" fmla="*/ 3893482 h 6873873"/>
              <a:gd name="connsiteX34" fmla="*/ 9152224 w 9451708"/>
              <a:gd name="connsiteY34" fmla="*/ 3893482 h 6873873"/>
              <a:gd name="connsiteX35" fmla="*/ 9152224 w 9451708"/>
              <a:gd name="connsiteY35" fmla="*/ 4192727 h 6873873"/>
              <a:gd name="connsiteX36" fmla="*/ 9445851 w 9451708"/>
              <a:gd name="connsiteY36" fmla="*/ 4192727 h 6873873"/>
              <a:gd name="connsiteX37" fmla="*/ 9451708 w 9451708"/>
              <a:gd name="connsiteY37" fmla="*/ 6873873 h 6873873"/>
              <a:gd name="connsiteX38" fmla="*/ 6554233 w 9451708"/>
              <a:gd name="connsiteY38" fmla="*/ 6873872 h 6873873"/>
              <a:gd name="connsiteX39" fmla="*/ 6554233 w 9451708"/>
              <a:gd name="connsiteY39" fmla="*/ 6574389 h 6873873"/>
              <a:gd name="connsiteX40" fmla="*/ 6254749 w 9451708"/>
              <a:gd name="connsiteY40" fmla="*/ 6574389 h 6873873"/>
              <a:gd name="connsiteX41" fmla="*/ 6254749 w 9451708"/>
              <a:gd name="connsiteY41" fmla="*/ 6274905 h 6873873"/>
              <a:gd name="connsiteX42" fmla="*/ 5955265 w 9451708"/>
              <a:gd name="connsiteY42" fmla="*/ 6274905 h 6873873"/>
              <a:gd name="connsiteX43" fmla="*/ 5955265 w 9451708"/>
              <a:gd name="connsiteY43" fmla="*/ 5975421 h 6873873"/>
              <a:gd name="connsiteX44" fmla="*/ 5658057 w 9451708"/>
              <a:gd name="connsiteY44" fmla="*/ 5975421 h 6873873"/>
              <a:gd name="connsiteX45" fmla="*/ 5658057 w 9451708"/>
              <a:gd name="connsiteY45" fmla="*/ 5675937 h 6873873"/>
              <a:gd name="connsiteX46" fmla="*/ 5360847 w 9451708"/>
              <a:gd name="connsiteY46" fmla="*/ 5675937 h 6873873"/>
              <a:gd name="connsiteX47" fmla="*/ 5360847 w 9451708"/>
              <a:gd name="connsiteY47" fmla="*/ 5376453 h 6873873"/>
              <a:gd name="connsiteX48" fmla="*/ 5062419 w 9451708"/>
              <a:gd name="connsiteY48" fmla="*/ 5376453 h 6873873"/>
              <a:gd name="connsiteX49" fmla="*/ 5062419 w 9451708"/>
              <a:gd name="connsiteY49" fmla="*/ 5076969 h 6873873"/>
              <a:gd name="connsiteX50" fmla="*/ 4765210 w 9451708"/>
              <a:gd name="connsiteY50" fmla="*/ 5076969 h 6873873"/>
              <a:gd name="connsiteX51" fmla="*/ 4765210 w 9451708"/>
              <a:gd name="connsiteY51" fmla="*/ 4777486 h 6873873"/>
              <a:gd name="connsiteX52" fmla="*/ 4465727 w 9451708"/>
              <a:gd name="connsiteY52" fmla="*/ 4777486 h 6873873"/>
              <a:gd name="connsiteX53" fmla="*/ 4465727 w 9451708"/>
              <a:gd name="connsiteY53" fmla="*/ 4478002 h 6873873"/>
              <a:gd name="connsiteX54" fmla="*/ 4465726 w 9451708"/>
              <a:gd name="connsiteY54" fmla="*/ 4478002 h 6873873"/>
              <a:gd name="connsiteX55" fmla="*/ 4166242 w 9451708"/>
              <a:gd name="connsiteY55" fmla="*/ 4478002 h 6873873"/>
              <a:gd name="connsiteX56" fmla="*/ 4166242 w 9451708"/>
              <a:gd name="connsiteY56" fmla="*/ 4178518 h 6873873"/>
              <a:gd name="connsiteX57" fmla="*/ 3869034 w 9451708"/>
              <a:gd name="connsiteY57" fmla="*/ 4178518 h 6873873"/>
              <a:gd name="connsiteX58" fmla="*/ 3869034 w 9451708"/>
              <a:gd name="connsiteY58" fmla="*/ 3879035 h 6873873"/>
              <a:gd name="connsiteX59" fmla="*/ 3866758 w 9451708"/>
              <a:gd name="connsiteY59" fmla="*/ 3879035 h 6873873"/>
              <a:gd name="connsiteX60" fmla="*/ 3569550 w 9451708"/>
              <a:gd name="connsiteY60" fmla="*/ 3879035 h 6873873"/>
              <a:gd name="connsiteX61" fmla="*/ 3569550 w 9451708"/>
              <a:gd name="connsiteY61" fmla="*/ 3596935 h 6873873"/>
              <a:gd name="connsiteX62" fmla="*/ 3279617 w 9451708"/>
              <a:gd name="connsiteY62" fmla="*/ 3596935 h 6873873"/>
              <a:gd name="connsiteX63" fmla="*/ 3279617 w 9451708"/>
              <a:gd name="connsiteY63" fmla="*/ 3579551 h 6873873"/>
              <a:gd name="connsiteX64" fmla="*/ 3274616 w 9451708"/>
              <a:gd name="connsiteY64" fmla="*/ 3579551 h 6873873"/>
              <a:gd name="connsiteX65" fmla="*/ 3274616 w 9451708"/>
              <a:gd name="connsiteY65" fmla="*/ 3297452 h 6873873"/>
              <a:gd name="connsiteX66" fmla="*/ 2980133 w 9451708"/>
              <a:gd name="connsiteY66" fmla="*/ 3297452 h 6873873"/>
              <a:gd name="connsiteX67" fmla="*/ 2980133 w 9451708"/>
              <a:gd name="connsiteY67" fmla="*/ 3280067 h 6873873"/>
              <a:gd name="connsiteX68" fmla="*/ 2975132 w 9451708"/>
              <a:gd name="connsiteY68" fmla="*/ 3280067 h 6873873"/>
              <a:gd name="connsiteX69" fmla="*/ 2975132 w 9451708"/>
              <a:gd name="connsiteY69" fmla="*/ 2997968 h 6873873"/>
              <a:gd name="connsiteX70" fmla="*/ 2680650 w 9451708"/>
              <a:gd name="connsiteY70" fmla="*/ 2997968 h 6873873"/>
              <a:gd name="connsiteX71" fmla="*/ 2680650 w 9451708"/>
              <a:gd name="connsiteY71" fmla="*/ 2980584 h 6873873"/>
              <a:gd name="connsiteX72" fmla="*/ 2676703 w 9451708"/>
              <a:gd name="connsiteY72" fmla="*/ 2980584 h 6873873"/>
              <a:gd name="connsiteX73" fmla="*/ 2676703 w 9451708"/>
              <a:gd name="connsiteY73" fmla="*/ 2698484 h 6873873"/>
              <a:gd name="connsiteX74" fmla="*/ 2383441 w 9451708"/>
              <a:gd name="connsiteY74" fmla="*/ 2698484 h 6873873"/>
              <a:gd name="connsiteX75" fmla="*/ 2383441 w 9451708"/>
              <a:gd name="connsiteY75" fmla="*/ 2399000 h 6873873"/>
              <a:gd name="connsiteX76" fmla="*/ 2086232 w 9451708"/>
              <a:gd name="connsiteY76" fmla="*/ 2399000 h 6873873"/>
              <a:gd name="connsiteX77" fmla="*/ 2086232 w 9451708"/>
              <a:gd name="connsiteY77" fmla="*/ 2099516 h 6873873"/>
              <a:gd name="connsiteX78" fmla="*/ 1787803 w 9451708"/>
              <a:gd name="connsiteY78" fmla="*/ 2099516 h 6873873"/>
              <a:gd name="connsiteX79" fmla="*/ 1787803 w 9451708"/>
              <a:gd name="connsiteY79" fmla="*/ 1800032 h 6873873"/>
              <a:gd name="connsiteX80" fmla="*/ 1490594 w 9451708"/>
              <a:gd name="connsiteY80" fmla="*/ 1800032 h 6873873"/>
              <a:gd name="connsiteX81" fmla="*/ 1490594 w 9451708"/>
              <a:gd name="connsiteY81" fmla="*/ 1500549 h 6873873"/>
              <a:gd name="connsiteX82" fmla="*/ 1191111 w 9451708"/>
              <a:gd name="connsiteY82" fmla="*/ 1500549 h 6873873"/>
              <a:gd name="connsiteX83" fmla="*/ 1191111 w 9451708"/>
              <a:gd name="connsiteY83" fmla="*/ 1201065 h 6873873"/>
              <a:gd name="connsiteX84" fmla="*/ 1191110 w 9451708"/>
              <a:gd name="connsiteY84" fmla="*/ 1201065 h 6873873"/>
              <a:gd name="connsiteX85" fmla="*/ 891626 w 9451708"/>
              <a:gd name="connsiteY85" fmla="*/ 1201065 h 6873873"/>
              <a:gd name="connsiteX86" fmla="*/ 891626 w 9451708"/>
              <a:gd name="connsiteY86" fmla="*/ 901581 h 6873873"/>
              <a:gd name="connsiteX87" fmla="*/ 594418 w 9451708"/>
              <a:gd name="connsiteY87" fmla="*/ 901581 h 6873873"/>
              <a:gd name="connsiteX88" fmla="*/ 594418 w 9451708"/>
              <a:gd name="connsiteY88" fmla="*/ 602098 h 6873873"/>
              <a:gd name="connsiteX89" fmla="*/ 592142 w 9451708"/>
              <a:gd name="connsiteY89" fmla="*/ 602098 h 6873873"/>
              <a:gd name="connsiteX90" fmla="*/ 294934 w 9451708"/>
              <a:gd name="connsiteY90" fmla="*/ 602098 h 6873873"/>
              <a:gd name="connsiteX91" fmla="*/ 294934 w 9451708"/>
              <a:gd name="connsiteY91" fmla="*/ 302614 h 6873873"/>
              <a:gd name="connsiteX92" fmla="*/ 0 w 9451708"/>
              <a:gd name="connsiteY92" fmla="*/ 302614 h 6873873"/>
              <a:gd name="connsiteX93" fmla="*/ 0 w 9451708"/>
              <a:gd name="connsiteY93" fmla="*/ 3130 h 6873873"/>
              <a:gd name="connsiteX94" fmla="*/ 5254300 w 9451708"/>
              <a:gd name="connsiteY94" fmla="*/ 0 h 6873873"/>
              <a:gd name="connsiteX95" fmla="*/ 7057548 w 9451708"/>
              <a:gd name="connsiteY95" fmla="*/ 3131 h 6873873"/>
              <a:gd name="connsiteX96" fmla="*/ 7057548 w 9451708"/>
              <a:gd name="connsiteY96" fmla="*/ 3135 h 6873873"/>
              <a:gd name="connsiteX97" fmla="*/ 7356604 w 9451708"/>
              <a:gd name="connsiteY97" fmla="*/ 3135 h 6873873"/>
              <a:gd name="connsiteX98" fmla="*/ 7356604 w 9451708"/>
              <a:gd name="connsiteY98" fmla="*/ 3133 h 6873873"/>
              <a:gd name="connsiteX99" fmla="*/ 7656088 w 9451708"/>
              <a:gd name="connsiteY99" fmla="*/ 3133 h 6873873"/>
              <a:gd name="connsiteX100" fmla="*/ 7955358 w 9451708"/>
              <a:gd name="connsiteY100" fmla="*/ 3133 h 6873873"/>
              <a:gd name="connsiteX101" fmla="*/ 7955358 w 9451708"/>
              <a:gd name="connsiteY101" fmla="*/ 3134 h 6873873"/>
              <a:gd name="connsiteX102" fmla="*/ 8254628 w 9451708"/>
              <a:gd name="connsiteY102" fmla="*/ 3134 h 6873873"/>
              <a:gd name="connsiteX103" fmla="*/ 8553684 w 9451708"/>
              <a:gd name="connsiteY103" fmla="*/ 3134 h 6873873"/>
              <a:gd name="connsiteX104" fmla="*/ 8852954 w 9451708"/>
              <a:gd name="connsiteY104" fmla="*/ 3134 h 6873873"/>
              <a:gd name="connsiteX105" fmla="*/ 8852954 w 9451708"/>
              <a:gd name="connsiteY105" fmla="*/ 3131 h 6873873"/>
              <a:gd name="connsiteX106" fmla="*/ 9152438 w 9451708"/>
              <a:gd name="connsiteY106" fmla="*/ 3131 h 6873873"/>
              <a:gd name="connsiteX107" fmla="*/ 9152438 w 9451708"/>
              <a:gd name="connsiteY107" fmla="*/ 3134 h 6873873"/>
              <a:gd name="connsiteX108" fmla="*/ 9451708 w 9451708"/>
              <a:gd name="connsiteY108" fmla="*/ 3134 h 6873873"/>
              <a:gd name="connsiteX109" fmla="*/ 9451708 w 9451708"/>
              <a:gd name="connsiteY109" fmla="*/ 302373 h 6873873"/>
              <a:gd name="connsiteX110" fmla="*/ 9451708 w 9451708"/>
              <a:gd name="connsiteY110" fmla="*/ 302617 h 6873873"/>
              <a:gd name="connsiteX111" fmla="*/ 9451708 w 9451708"/>
              <a:gd name="connsiteY111" fmla="*/ 601613 h 6873873"/>
              <a:gd name="connsiteX112" fmla="*/ 9451708 w 9451708"/>
              <a:gd name="connsiteY112" fmla="*/ 601859 h 6873873"/>
              <a:gd name="connsiteX113" fmla="*/ 9451708 w 9451708"/>
              <a:gd name="connsiteY113" fmla="*/ 900850 h 6873873"/>
              <a:gd name="connsiteX114" fmla="*/ 9451708 w 9451708"/>
              <a:gd name="connsiteY114" fmla="*/ 901097 h 6873873"/>
              <a:gd name="connsiteX115" fmla="*/ 9451708 w 9451708"/>
              <a:gd name="connsiteY115" fmla="*/ 1200087 h 6873873"/>
              <a:gd name="connsiteX116" fmla="*/ 9451708 w 9451708"/>
              <a:gd name="connsiteY116" fmla="*/ 1200334 h 6873873"/>
              <a:gd name="connsiteX117" fmla="*/ 9451708 w 9451708"/>
              <a:gd name="connsiteY117" fmla="*/ 1499327 h 6873873"/>
              <a:gd name="connsiteX118" fmla="*/ 9451708 w 9451708"/>
              <a:gd name="connsiteY118" fmla="*/ 1499571 h 6873873"/>
              <a:gd name="connsiteX119" fmla="*/ 9451708 w 9451708"/>
              <a:gd name="connsiteY119" fmla="*/ 1798565 h 6873873"/>
              <a:gd name="connsiteX120" fmla="*/ 9451708 w 9451708"/>
              <a:gd name="connsiteY120" fmla="*/ 1798811 h 6873873"/>
              <a:gd name="connsiteX121" fmla="*/ 9451708 w 9451708"/>
              <a:gd name="connsiteY121" fmla="*/ 2097803 h 6873873"/>
              <a:gd name="connsiteX122" fmla="*/ 9451708 w 9451708"/>
              <a:gd name="connsiteY122" fmla="*/ 2098048 h 6873873"/>
              <a:gd name="connsiteX123" fmla="*/ 9451708 w 9451708"/>
              <a:gd name="connsiteY123" fmla="*/ 2397042 h 6873873"/>
              <a:gd name="connsiteX124" fmla="*/ 9451708 w 9451708"/>
              <a:gd name="connsiteY124" fmla="*/ 2397287 h 6873873"/>
              <a:gd name="connsiteX125" fmla="*/ 9451708 w 9451708"/>
              <a:gd name="connsiteY125" fmla="*/ 2696281 h 6873873"/>
              <a:gd name="connsiteX126" fmla="*/ 9451708 w 9451708"/>
              <a:gd name="connsiteY126" fmla="*/ 2696526 h 6873873"/>
              <a:gd name="connsiteX127" fmla="*/ 9451708 w 9451708"/>
              <a:gd name="connsiteY127" fmla="*/ 2995520 h 6873873"/>
              <a:gd name="connsiteX128" fmla="*/ 9451708 w 9451708"/>
              <a:gd name="connsiteY128" fmla="*/ 2995765 h 6873873"/>
              <a:gd name="connsiteX129" fmla="*/ 9451708 w 9451708"/>
              <a:gd name="connsiteY129" fmla="*/ 3294759 h 6873873"/>
              <a:gd name="connsiteX130" fmla="*/ 9451708 w 9451708"/>
              <a:gd name="connsiteY130" fmla="*/ 3295004 h 6873873"/>
              <a:gd name="connsiteX0" fmla="*/ 6758064 w 9451708"/>
              <a:gd name="connsiteY0" fmla="*/ 3131 h 6873873"/>
              <a:gd name="connsiteX1" fmla="*/ 6159524 w 9451708"/>
              <a:gd name="connsiteY1" fmla="*/ 3135 h 6873873"/>
              <a:gd name="connsiteX2" fmla="*/ 6459008 w 9451708"/>
              <a:gd name="connsiteY2" fmla="*/ 3132 h 6873873"/>
              <a:gd name="connsiteX3" fmla="*/ 6758064 w 9451708"/>
              <a:gd name="connsiteY3" fmla="*/ 3135 h 6873873"/>
              <a:gd name="connsiteX4" fmla="*/ 6758064 w 9451708"/>
              <a:gd name="connsiteY4" fmla="*/ 3131 h 6873873"/>
              <a:gd name="connsiteX5" fmla="*/ 5261714 w 9451708"/>
              <a:gd name="connsiteY5" fmla="*/ 39909 h 6873873"/>
              <a:gd name="connsiteX6" fmla="*/ 5261714 w 9451708"/>
              <a:gd name="connsiteY6" fmla="*/ 302616 h 6873873"/>
              <a:gd name="connsiteX7" fmla="*/ 5560984 w 9451708"/>
              <a:gd name="connsiteY7" fmla="*/ 302616 h 6873873"/>
              <a:gd name="connsiteX8" fmla="*/ 5560984 w 9451708"/>
              <a:gd name="connsiteY8" fmla="*/ 302618 h 6873873"/>
              <a:gd name="connsiteX9" fmla="*/ 5560984 w 9451708"/>
              <a:gd name="connsiteY9" fmla="*/ 601858 h 6873873"/>
              <a:gd name="connsiteX10" fmla="*/ 5860254 w 9451708"/>
              <a:gd name="connsiteY10" fmla="*/ 601858 h 6873873"/>
              <a:gd name="connsiteX11" fmla="*/ 5860254 w 9451708"/>
              <a:gd name="connsiteY11" fmla="*/ 901096 h 6873873"/>
              <a:gd name="connsiteX12" fmla="*/ 6159524 w 9451708"/>
              <a:gd name="connsiteY12" fmla="*/ 901096 h 6873873"/>
              <a:gd name="connsiteX13" fmla="*/ 6159524 w 9451708"/>
              <a:gd name="connsiteY13" fmla="*/ 1200333 h 6873873"/>
              <a:gd name="connsiteX14" fmla="*/ 6458794 w 9451708"/>
              <a:gd name="connsiteY14" fmla="*/ 1200333 h 6873873"/>
              <a:gd name="connsiteX15" fmla="*/ 6458794 w 9451708"/>
              <a:gd name="connsiteY15" fmla="*/ 1200335 h 6873873"/>
              <a:gd name="connsiteX16" fmla="*/ 6458794 w 9451708"/>
              <a:gd name="connsiteY16" fmla="*/ 1499573 h 6873873"/>
              <a:gd name="connsiteX17" fmla="*/ 6758064 w 9451708"/>
              <a:gd name="connsiteY17" fmla="*/ 1499573 h 6873873"/>
              <a:gd name="connsiteX18" fmla="*/ 6758064 w 9451708"/>
              <a:gd name="connsiteY18" fmla="*/ 1798811 h 6873873"/>
              <a:gd name="connsiteX19" fmla="*/ 7057334 w 9451708"/>
              <a:gd name="connsiteY19" fmla="*/ 1798811 h 6873873"/>
              <a:gd name="connsiteX20" fmla="*/ 7057334 w 9451708"/>
              <a:gd name="connsiteY20" fmla="*/ 2098048 h 6873873"/>
              <a:gd name="connsiteX21" fmla="*/ 7356604 w 9451708"/>
              <a:gd name="connsiteY21" fmla="*/ 2098048 h 6873873"/>
              <a:gd name="connsiteX22" fmla="*/ 7356604 w 9451708"/>
              <a:gd name="connsiteY22" fmla="*/ 2397287 h 6873873"/>
              <a:gd name="connsiteX23" fmla="*/ 7655874 w 9451708"/>
              <a:gd name="connsiteY23" fmla="*/ 2397287 h 6873873"/>
              <a:gd name="connsiteX24" fmla="*/ 7655874 w 9451708"/>
              <a:gd name="connsiteY24" fmla="*/ 2696526 h 6873873"/>
              <a:gd name="connsiteX25" fmla="*/ 7955144 w 9451708"/>
              <a:gd name="connsiteY25" fmla="*/ 2696526 h 6873873"/>
              <a:gd name="connsiteX26" fmla="*/ 7955144 w 9451708"/>
              <a:gd name="connsiteY26" fmla="*/ 2995765 h 6873873"/>
              <a:gd name="connsiteX27" fmla="*/ 8254414 w 9451708"/>
              <a:gd name="connsiteY27" fmla="*/ 2995765 h 6873873"/>
              <a:gd name="connsiteX28" fmla="*/ 8254414 w 9451708"/>
              <a:gd name="connsiteY28" fmla="*/ 3295004 h 6873873"/>
              <a:gd name="connsiteX29" fmla="*/ 8553684 w 9451708"/>
              <a:gd name="connsiteY29" fmla="*/ 3295004 h 6873873"/>
              <a:gd name="connsiteX30" fmla="*/ 8553684 w 9451708"/>
              <a:gd name="connsiteY30" fmla="*/ 3594243 h 6873873"/>
              <a:gd name="connsiteX31" fmla="*/ 8852954 w 9451708"/>
              <a:gd name="connsiteY31" fmla="*/ 3594243 h 6873873"/>
              <a:gd name="connsiteX32" fmla="*/ 8852954 w 9451708"/>
              <a:gd name="connsiteY32" fmla="*/ 3893482 h 6873873"/>
              <a:gd name="connsiteX33" fmla="*/ 9152224 w 9451708"/>
              <a:gd name="connsiteY33" fmla="*/ 3893482 h 6873873"/>
              <a:gd name="connsiteX34" fmla="*/ 9152224 w 9451708"/>
              <a:gd name="connsiteY34" fmla="*/ 4192727 h 6873873"/>
              <a:gd name="connsiteX35" fmla="*/ 9445851 w 9451708"/>
              <a:gd name="connsiteY35" fmla="*/ 4192727 h 6873873"/>
              <a:gd name="connsiteX36" fmla="*/ 9451708 w 9451708"/>
              <a:gd name="connsiteY36" fmla="*/ 6873873 h 6873873"/>
              <a:gd name="connsiteX37" fmla="*/ 6554233 w 9451708"/>
              <a:gd name="connsiteY37" fmla="*/ 6873872 h 6873873"/>
              <a:gd name="connsiteX38" fmla="*/ 6554233 w 9451708"/>
              <a:gd name="connsiteY38" fmla="*/ 6574389 h 6873873"/>
              <a:gd name="connsiteX39" fmla="*/ 6254749 w 9451708"/>
              <a:gd name="connsiteY39" fmla="*/ 6574389 h 6873873"/>
              <a:gd name="connsiteX40" fmla="*/ 6254749 w 9451708"/>
              <a:gd name="connsiteY40" fmla="*/ 6274905 h 6873873"/>
              <a:gd name="connsiteX41" fmla="*/ 5955265 w 9451708"/>
              <a:gd name="connsiteY41" fmla="*/ 6274905 h 6873873"/>
              <a:gd name="connsiteX42" fmla="*/ 5955265 w 9451708"/>
              <a:gd name="connsiteY42" fmla="*/ 5975421 h 6873873"/>
              <a:gd name="connsiteX43" fmla="*/ 5658057 w 9451708"/>
              <a:gd name="connsiteY43" fmla="*/ 5975421 h 6873873"/>
              <a:gd name="connsiteX44" fmla="*/ 5658057 w 9451708"/>
              <a:gd name="connsiteY44" fmla="*/ 5675937 h 6873873"/>
              <a:gd name="connsiteX45" fmla="*/ 5360847 w 9451708"/>
              <a:gd name="connsiteY45" fmla="*/ 5675937 h 6873873"/>
              <a:gd name="connsiteX46" fmla="*/ 5360847 w 9451708"/>
              <a:gd name="connsiteY46" fmla="*/ 5376453 h 6873873"/>
              <a:gd name="connsiteX47" fmla="*/ 5062419 w 9451708"/>
              <a:gd name="connsiteY47" fmla="*/ 5376453 h 6873873"/>
              <a:gd name="connsiteX48" fmla="*/ 5062419 w 9451708"/>
              <a:gd name="connsiteY48" fmla="*/ 5076969 h 6873873"/>
              <a:gd name="connsiteX49" fmla="*/ 4765210 w 9451708"/>
              <a:gd name="connsiteY49" fmla="*/ 5076969 h 6873873"/>
              <a:gd name="connsiteX50" fmla="*/ 4765210 w 9451708"/>
              <a:gd name="connsiteY50" fmla="*/ 4777486 h 6873873"/>
              <a:gd name="connsiteX51" fmla="*/ 4465727 w 9451708"/>
              <a:gd name="connsiteY51" fmla="*/ 4777486 h 6873873"/>
              <a:gd name="connsiteX52" fmla="*/ 4465727 w 9451708"/>
              <a:gd name="connsiteY52" fmla="*/ 4478002 h 6873873"/>
              <a:gd name="connsiteX53" fmla="*/ 4465726 w 9451708"/>
              <a:gd name="connsiteY53" fmla="*/ 4478002 h 6873873"/>
              <a:gd name="connsiteX54" fmla="*/ 4166242 w 9451708"/>
              <a:gd name="connsiteY54" fmla="*/ 4478002 h 6873873"/>
              <a:gd name="connsiteX55" fmla="*/ 4166242 w 9451708"/>
              <a:gd name="connsiteY55" fmla="*/ 4178518 h 6873873"/>
              <a:gd name="connsiteX56" fmla="*/ 3869034 w 9451708"/>
              <a:gd name="connsiteY56" fmla="*/ 4178518 h 6873873"/>
              <a:gd name="connsiteX57" fmla="*/ 3869034 w 9451708"/>
              <a:gd name="connsiteY57" fmla="*/ 3879035 h 6873873"/>
              <a:gd name="connsiteX58" fmla="*/ 3866758 w 9451708"/>
              <a:gd name="connsiteY58" fmla="*/ 3879035 h 6873873"/>
              <a:gd name="connsiteX59" fmla="*/ 3569550 w 9451708"/>
              <a:gd name="connsiteY59" fmla="*/ 3879035 h 6873873"/>
              <a:gd name="connsiteX60" fmla="*/ 3569550 w 9451708"/>
              <a:gd name="connsiteY60" fmla="*/ 3596935 h 6873873"/>
              <a:gd name="connsiteX61" fmla="*/ 3279617 w 9451708"/>
              <a:gd name="connsiteY61" fmla="*/ 3596935 h 6873873"/>
              <a:gd name="connsiteX62" fmla="*/ 3279617 w 9451708"/>
              <a:gd name="connsiteY62" fmla="*/ 3579551 h 6873873"/>
              <a:gd name="connsiteX63" fmla="*/ 3274616 w 9451708"/>
              <a:gd name="connsiteY63" fmla="*/ 3579551 h 6873873"/>
              <a:gd name="connsiteX64" fmla="*/ 3274616 w 9451708"/>
              <a:gd name="connsiteY64" fmla="*/ 3297452 h 6873873"/>
              <a:gd name="connsiteX65" fmla="*/ 2980133 w 9451708"/>
              <a:gd name="connsiteY65" fmla="*/ 3297452 h 6873873"/>
              <a:gd name="connsiteX66" fmla="*/ 2980133 w 9451708"/>
              <a:gd name="connsiteY66" fmla="*/ 3280067 h 6873873"/>
              <a:gd name="connsiteX67" fmla="*/ 2975132 w 9451708"/>
              <a:gd name="connsiteY67" fmla="*/ 3280067 h 6873873"/>
              <a:gd name="connsiteX68" fmla="*/ 2975132 w 9451708"/>
              <a:gd name="connsiteY68" fmla="*/ 2997968 h 6873873"/>
              <a:gd name="connsiteX69" fmla="*/ 2680650 w 9451708"/>
              <a:gd name="connsiteY69" fmla="*/ 2997968 h 6873873"/>
              <a:gd name="connsiteX70" fmla="*/ 2680650 w 9451708"/>
              <a:gd name="connsiteY70" fmla="*/ 2980584 h 6873873"/>
              <a:gd name="connsiteX71" fmla="*/ 2676703 w 9451708"/>
              <a:gd name="connsiteY71" fmla="*/ 2980584 h 6873873"/>
              <a:gd name="connsiteX72" fmla="*/ 2676703 w 9451708"/>
              <a:gd name="connsiteY72" fmla="*/ 2698484 h 6873873"/>
              <a:gd name="connsiteX73" fmla="*/ 2383441 w 9451708"/>
              <a:gd name="connsiteY73" fmla="*/ 2698484 h 6873873"/>
              <a:gd name="connsiteX74" fmla="*/ 2383441 w 9451708"/>
              <a:gd name="connsiteY74" fmla="*/ 2399000 h 6873873"/>
              <a:gd name="connsiteX75" fmla="*/ 2086232 w 9451708"/>
              <a:gd name="connsiteY75" fmla="*/ 2399000 h 6873873"/>
              <a:gd name="connsiteX76" fmla="*/ 2086232 w 9451708"/>
              <a:gd name="connsiteY76" fmla="*/ 2099516 h 6873873"/>
              <a:gd name="connsiteX77" fmla="*/ 1787803 w 9451708"/>
              <a:gd name="connsiteY77" fmla="*/ 2099516 h 6873873"/>
              <a:gd name="connsiteX78" fmla="*/ 1787803 w 9451708"/>
              <a:gd name="connsiteY78" fmla="*/ 1800032 h 6873873"/>
              <a:gd name="connsiteX79" fmla="*/ 1490594 w 9451708"/>
              <a:gd name="connsiteY79" fmla="*/ 1800032 h 6873873"/>
              <a:gd name="connsiteX80" fmla="*/ 1490594 w 9451708"/>
              <a:gd name="connsiteY80" fmla="*/ 1500549 h 6873873"/>
              <a:gd name="connsiteX81" fmla="*/ 1191111 w 9451708"/>
              <a:gd name="connsiteY81" fmla="*/ 1500549 h 6873873"/>
              <a:gd name="connsiteX82" fmla="*/ 1191111 w 9451708"/>
              <a:gd name="connsiteY82" fmla="*/ 1201065 h 6873873"/>
              <a:gd name="connsiteX83" fmla="*/ 1191110 w 9451708"/>
              <a:gd name="connsiteY83" fmla="*/ 1201065 h 6873873"/>
              <a:gd name="connsiteX84" fmla="*/ 891626 w 9451708"/>
              <a:gd name="connsiteY84" fmla="*/ 1201065 h 6873873"/>
              <a:gd name="connsiteX85" fmla="*/ 891626 w 9451708"/>
              <a:gd name="connsiteY85" fmla="*/ 901581 h 6873873"/>
              <a:gd name="connsiteX86" fmla="*/ 594418 w 9451708"/>
              <a:gd name="connsiteY86" fmla="*/ 901581 h 6873873"/>
              <a:gd name="connsiteX87" fmla="*/ 594418 w 9451708"/>
              <a:gd name="connsiteY87" fmla="*/ 602098 h 6873873"/>
              <a:gd name="connsiteX88" fmla="*/ 592142 w 9451708"/>
              <a:gd name="connsiteY88" fmla="*/ 602098 h 6873873"/>
              <a:gd name="connsiteX89" fmla="*/ 294934 w 9451708"/>
              <a:gd name="connsiteY89" fmla="*/ 602098 h 6873873"/>
              <a:gd name="connsiteX90" fmla="*/ 294934 w 9451708"/>
              <a:gd name="connsiteY90" fmla="*/ 302614 h 6873873"/>
              <a:gd name="connsiteX91" fmla="*/ 0 w 9451708"/>
              <a:gd name="connsiteY91" fmla="*/ 302614 h 6873873"/>
              <a:gd name="connsiteX92" fmla="*/ 0 w 9451708"/>
              <a:gd name="connsiteY92" fmla="*/ 3130 h 6873873"/>
              <a:gd name="connsiteX93" fmla="*/ 5254300 w 9451708"/>
              <a:gd name="connsiteY93" fmla="*/ 0 h 6873873"/>
              <a:gd name="connsiteX94" fmla="*/ 7057548 w 9451708"/>
              <a:gd name="connsiteY94" fmla="*/ 3131 h 6873873"/>
              <a:gd name="connsiteX95" fmla="*/ 7057548 w 9451708"/>
              <a:gd name="connsiteY95" fmla="*/ 3135 h 6873873"/>
              <a:gd name="connsiteX96" fmla="*/ 7356604 w 9451708"/>
              <a:gd name="connsiteY96" fmla="*/ 3135 h 6873873"/>
              <a:gd name="connsiteX97" fmla="*/ 7356604 w 9451708"/>
              <a:gd name="connsiteY97" fmla="*/ 3133 h 6873873"/>
              <a:gd name="connsiteX98" fmla="*/ 7656088 w 9451708"/>
              <a:gd name="connsiteY98" fmla="*/ 3133 h 6873873"/>
              <a:gd name="connsiteX99" fmla="*/ 7955358 w 9451708"/>
              <a:gd name="connsiteY99" fmla="*/ 3133 h 6873873"/>
              <a:gd name="connsiteX100" fmla="*/ 7955358 w 9451708"/>
              <a:gd name="connsiteY100" fmla="*/ 3134 h 6873873"/>
              <a:gd name="connsiteX101" fmla="*/ 8254628 w 9451708"/>
              <a:gd name="connsiteY101" fmla="*/ 3134 h 6873873"/>
              <a:gd name="connsiteX102" fmla="*/ 8553684 w 9451708"/>
              <a:gd name="connsiteY102" fmla="*/ 3134 h 6873873"/>
              <a:gd name="connsiteX103" fmla="*/ 8852954 w 9451708"/>
              <a:gd name="connsiteY103" fmla="*/ 3134 h 6873873"/>
              <a:gd name="connsiteX104" fmla="*/ 8852954 w 9451708"/>
              <a:gd name="connsiteY104" fmla="*/ 3131 h 6873873"/>
              <a:gd name="connsiteX105" fmla="*/ 9152438 w 9451708"/>
              <a:gd name="connsiteY105" fmla="*/ 3131 h 6873873"/>
              <a:gd name="connsiteX106" fmla="*/ 9152438 w 9451708"/>
              <a:gd name="connsiteY106" fmla="*/ 3134 h 6873873"/>
              <a:gd name="connsiteX107" fmla="*/ 9451708 w 9451708"/>
              <a:gd name="connsiteY107" fmla="*/ 3134 h 6873873"/>
              <a:gd name="connsiteX108" fmla="*/ 9451708 w 9451708"/>
              <a:gd name="connsiteY108" fmla="*/ 302373 h 6873873"/>
              <a:gd name="connsiteX109" fmla="*/ 9451708 w 9451708"/>
              <a:gd name="connsiteY109" fmla="*/ 302617 h 6873873"/>
              <a:gd name="connsiteX110" fmla="*/ 9451708 w 9451708"/>
              <a:gd name="connsiteY110" fmla="*/ 601613 h 6873873"/>
              <a:gd name="connsiteX111" fmla="*/ 9451708 w 9451708"/>
              <a:gd name="connsiteY111" fmla="*/ 601859 h 6873873"/>
              <a:gd name="connsiteX112" fmla="*/ 9451708 w 9451708"/>
              <a:gd name="connsiteY112" fmla="*/ 900850 h 6873873"/>
              <a:gd name="connsiteX113" fmla="*/ 9451708 w 9451708"/>
              <a:gd name="connsiteY113" fmla="*/ 901097 h 6873873"/>
              <a:gd name="connsiteX114" fmla="*/ 9451708 w 9451708"/>
              <a:gd name="connsiteY114" fmla="*/ 1200087 h 6873873"/>
              <a:gd name="connsiteX115" fmla="*/ 9451708 w 9451708"/>
              <a:gd name="connsiteY115" fmla="*/ 1200334 h 6873873"/>
              <a:gd name="connsiteX116" fmla="*/ 9451708 w 9451708"/>
              <a:gd name="connsiteY116" fmla="*/ 1499327 h 6873873"/>
              <a:gd name="connsiteX117" fmla="*/ 9451708 w 9451708"/>
              <a:gd name="connsiteY117" fmla="*/ 1499571 h 6873873"/>
              <a:gd name="connsiteX118" fmla="*/ 9451708 w 9451708"/>
              <a:gd name="connsiteY118" fmla="*/ 1798565 h 6873873"/>
              <a:gd name="connsiteX119" fmla="*/ 9451708 w 9451708"/>
              <a:gd name="connsiteY119" fmla="*/ 1798811 h 6873873"/>
              <a:gd name="connsiteX120" fmla="*/ 9451708 w 9451708"/>
              <a:gd name="connsiteY120" fmla="*/ 2097803 h 6873873"/>
              <a:gd name="connsiteX121" fmla="*/ 9451708 w 9451708"/>
              <a:gd name="connsiteY121" fmla="*/ 2098048 h 6873873"/>
              <a:gd name="connsiteX122" fmla="*/ 9451708 w 9451708"/>
              <a:gd name="connsiteY122" fmla="*/ 2397042 h 6873873"/>
              <a:gd name="connsiteX123" fmla="*/ 9451708 w 9451708"/>
              <a:gd name="connsiteY123" fmla="*/ 2397287 h 6873873"/>
              <a:gd name="connsiteX124" fmla="*/ 9451708 w 9451708"/>
              <a:gd name="connsiteY124" fmla="*/ 2696281 h 6873873"/>
              <a:gd name="connsiteX125" fmla="*/ 9451708 w 9451708"/>
              <a:gd name="connsiteY125" fmla="*/ 2696526 h 6873873"/>
              <a:gd name="connsiteX126" fmla="*/ 9451708 w 9451708"/>
              <a:gd name="connsiteY126" fmla="*/ 2995520 h 6873873"/>
              <a:gd name="connsiteX127" fmla="*/ 9451708 w 9451708"/>
              <a:gd name="connsiteY127" fmla="*/ 2995765 h 6873873"/>
              <a:gd name="connsiteX128" fmla="*/ 9451708 w 9451708"/>
              <a:gd name="connsiteY128" fmla="*/ 3294759 h 6873873"/>
              <a:gd name="connsiteX129" fmla="*/ 9451708 w 9451708"/>
              <a:gd name="connsiteY129" fmla="*/ 3295004 h 6873873"/>
              <a:gd name="connsiteX0" fmla="*/ 6758064 w 9451708"/>
              <a:gd name="connsiteY0" fmla="*/ 3131 h 6873873"/>
              <a:gd name="connsiteX1" fmla="*/ 6459008 w 9451708"/>
              <a:gd name="connsiteY1" fmla="*/ 3132 h 6873873"/>
              <a:gd name="connsiteX2" fmla="*/ 6758064 w 9451708"/>
              <a:gd name="connsiteY2" fmla="*/ 3135 h 6873873"/>
              <a:gd name="connsiteX3" fmla="*/ 6758064 w 9451708"/>
              <a:gd name="connsiteY3" fmla="*/ 3131 h 6873873"/>
              <a:gd name="connsiteX4" fmla="*/ 5261714 w 9451708"/>
              <a:gd name="connsiteY4" fmla="*/ 39909 h 6873873"/>
              <a:gd name="connsiteX5" fmla="*/ 5261714 w 9451708"/>
              <a:gd name="connsiteY5" fmla="*/ 302616 h 6873873"/>
              <a:gd name="connsiteX6" fmla="*/ 5560984 w 9451708"/>
              <a:gd name="connsiteY6" fmla="*/ 302616 h 6873873"/>
              <a:gd name="connsiteX7" fmla="*/ 5560984 w 9451708"/>
              <a:gd name="connsiteY7" fmla="*/ 302618 h 6873873"/>
              <a:gd name="connsiteX8" fmla="*/ 5560984 w 9451708"/>
              <a:gd name="connsiteY8" fmla="*/ 601858 h 6873873"/>
              <a:gd name="connsiteX9" fmla="*/ 5860254 w 9451708"/>
              <a:gd name="connsiteY9" fmla="*/ 601858 h 6873873"/>
              <a:gd name="connsiteX10" fmla="*/ 5860254 w 9451708"/>
              <a:gd name="connsiteY10" fmla="*/ 901096 h 6873873"/>
              <a:gd name="connsiteX11" fmla="*/ 6159524 w 9451708"/>
              <a:gd name="connsiteY11" fmla="*/ 901096 h 6873873"/>
              <a:gd name="connsiteX12" fmla="*/ 6159524 w 9451708"/>
              <a:gd name="connsiteY12" fmla="*/ 1200333 h 6873873"/>
              <a:gd name="connsiteX13" fmla="*/ 6458794 w 9451708"/>
              <a:gd name="connsiteY13" fmla="*/ 1200333 h 6873873"/>
              <a:gd name="connsiteX14" fmla="*/ 6458794 w 9451708"/>
              <a:gd name="connsiteY14" fmla="*/ 1200335 h 6873873"/>
              <a:gd name="connsiteX15" fmla="*/ 6458794 w 9451708"/>
              <a:gd name="connsiteY15" fmla="*/ 1499573 h 6873873"/>
              <a:gd name="connsiteX16" fmla="*/ 6758064 w 9451708"/>
              <a:gd name="connsiteY16" fmla="*/ 1499573 h 6873873"/>
              <a:gd name="connsiteX17" fmla="*/ 6758064 w 9451708"/>
              <a:gd name="connsiteY17" fmla="*/ 1798811 h 6873873"/>
              <a:gd name="connsiteX18" fmla="*/ 7057334 w 9451708"/>
              <a:gd name="connsiteY18" fmla="*/ 1798811 h 6873873"/>
              <a:gd name="connsiteX19" fmla="*/ 7057334 w 9451708"/>
              <a:gd name="connsiteY19" fmla="*/ 2098048 h 6873873"/>
              <a:gd name="connsiteX20" fmla="*/ 7356604 w 9451708"/>
              <a:gd name="connsiteY20" fmla="*/ 2098048 h 6873873"/>
              <a:gd name="connsiteX21" fmla="*/ 7356604 w 9451708"/>
              <a:gd name="connsiteY21" fmla="*/ 2397287 h 6873873"/>
              <a:gd name="connsiteX22" fmla="*/ 7655874 w 9451708"/>
              <a:gd name="connsiteY22" fmla="*/ 2397287 h 6873873"/>
              <a:gd name="connsiteX23" fmla="*/ 7655874 w 9451708"/>
              <a:gd name="connsiteY23" fmla="*/ 2696526 h 6873873"/>
              <a:gd name="connsiteX24" fmla="*/ 7955144 w 9451708"/>
              <a:gd name="connsiteY24" fmla="*/ 2696526 h 6873873"/>
              <a:gd name="connsiteX25" fmla="*/ 7955144 w 9451708"/>
              <a:gd name="connsiteY25" fmla="*/ 2995765 h 6873873"/>
              <a:gd name="connsiteX26" fmla="*/ 8254414 w 9451708"/>
              <a:gd name="connsiteY26" fmla="*/ 2995765 h 6873873"/>
              <a:gd name="connsiteX27" fmla="*/ 8254414 w 9451708"/>
              <a:gd name="connsiteY27" fmla="*/ 3295004 h 6873873"/>
              <a:gd name="connsiteX28" fmla="*/ 8553684 w 9451708"/>
              <a:gd name="connsiteY28" fmla="*/ 3295004 h 6873873"/>
              <a:gd name="connsiteX29" fmla="*/ 8553684 w 9451708"/>
              <a:gd name="connsiteY29" fmla="*/ 3594243 h 6873873"/>
              <a:gd name="connsiteX30" fmla="*/ 8852954 w 9451708"/>
              <a:gd name="connsiteY30" fmla="*/ 3594243 h 6873873"/>
              <a:gd name="connsiteX31" fmla="*/ 8852954 w 9451708"/>
              <a:gd name="connsiteY31" fmla="*/ 3893482 h 6873873"/>
              <a:gd name="connsiteX32" fmla="*/ 9152224 w 9451708"/>
              <a:gd name="connsiteY32" fmla="*/ 3893482 h 6873873"/>
              <a:gd name="connsiteX33" fmla="*/ 9152224 w 9451708"/>
              <a:gd name="connsiteY33" fmla="*/ 4192727 h 6873873"/>
              <a:gd name="connsiteX34" fmla="*/ 9445851 w 9451708"/>
              <a:gd name="connsiteY34" fmla="*/ 4192727 h 6873873"/>
              <a:gd name="connsiteX35" fmla="*/ 9451708 w 9451708"/>
              <a:gd name="connsiteY35" fmla="*/ 6873873 h 6873873"/>
              <a:gd name="connsiteX36" fmla="*/ 6554233 w 9451708"/>
              <a:gd name="connsiteY36" fmla="*/ 6873872 h 6873873"/>
              <a:gd name="connsiteX37" fmla="*/ 6554233 w 9451708"/>
              <a:gd name="connsiteY37" fmla="*/ 6574389 h 6873873"/>
              <a:gd name="connsiteX38" fmla="*/ 6254749 w 9451708"/>
              <a:gd name="connsiteY38" fmla="*/ 6574389 h 6873873"/>
              <a:gd name="connsiteX39" fmla="*/ 6254749 w 9451708"/>
              <a:gd name="connsiteY39" fmla="*/ 6274905 h 6873873"/>
              <a:gd name="connsiteX40" fmla="*/ 5955265 w 9451708"/>
              <a:gd name="connsiteY40" fmla="*/ 6274905 h 6873873"/>
              <a:gd name="connsiteX41" fmla="*/ 5955265 w 9451708"/>
              <a:gd name="connsiteY41" fmla="*/ 5975421 h 6873873"/>
              <a:gd name="connsiteX42" fmla="*/ 5658057 w 9451708"/>
              <a:gd name="connsiteY42" fmla="*/ 5975421 h 6873873"/>
              <a:gd name="connsiteX43" fmla="*/ 5658057 w 9451708"/>
              <a:gd name="connsiteY43" fmla="*/ 5675937 h 6873873"/>
              <a:gd name="connsiteX44" fmla="*/ 5360847 w 9451708"/>
              <a:gd name="connsiteY44" fmla="*/ 5675937 h 6873873"/>
              <a:gd name="connsiteX45" fmla="*/ 5360847 w 9451708"/>
              <a:gd name="connsiteY45" fmla="*/ 5376453 h 6873873"/>
              <a:gd name="connsiteX46" fmla="*/ 5062419 w 9451708"/>
              <a:gd name="connsiteY46" fmla="*/ 5376453 h 6873873"/>
              <a:gd name="connsiteX47" fmla="*/ 5062419 w 9451708"/>
              <a:gd name="connsiteY47" fmla="*/ 5076969 h 6873873"/>
              <a:gd name="connsiteX48" fmla="*/ 4765210 w 9451708"/>
              <a:gd name="connsiteY48" fmla="*/ 5076969 h 6873873"/>
              <a:gd name="connsiteX49" fmla="*/ 4765210 w 9451708"/>
              <a:gd name="connsiteY49" fmla="*/ 4777486 h 6873873"/>
              <a:gd name="connsiteX50" fmla="*/ 4465727 w 9451708"/>
              <a:gd name="connsiteY50" fmla="*/ 4777486 h 6873873"/>
              <a:gd name="connsiteX51" fmla="*/ 4465727 w 9451708"/>
              <a:gd name="connsiteY51" fmla="*/ 4478002 h 6873873"/>
              <a:gd name="connsiteX52" fmla="*/ 4465726 w 9451708"/>
              <a:gd name="connsiteY52" fmla="*/ 4478002 h 6873873"/>
              <a:gd name="connsiteX53" fmla="*/ 4166242 w 9451708"/>
              <a:gd name="connsiteY53" fmla="*/ 4478002 h 6873873"/>
              <a:gd name="connsiteX54" fmla="*/ 4166242 w 9451708"/>
              <a:gd name="connsiteY54" fmla="*/ 4178518 h 6873873"/>
              <a:gd name="connsiteX55" fmla="*/ 3869034 w 9451708"/>
              <a:gd name="connsiteY55" fmla="*/ 4178518 h 6873873"/>
              <a:gd name="connsiteX56" fmla="*/ 3869034 w 9451708"/>
              <a:gd name="connsiteY56" fmla="*/ 3879035 h 6873873"/>
              <a:gd name="connsiteX57" fmla="*/ 3866758 w 9451708"/>
              <a:gd name="connsiteY57" fmla="*/ 3879035 h 6873873"/>
              <a:gd name="connsiteX58" fmla="*/ 3569550 w 9451708"/>
              <a:gd name="connsiteY58" fmla="*/ 3879035 h 6873873"/>
              <a:gd name="connsiteX59" fmla="*/ 3569550 w 9451708"/>
              <a:gd name="connsiteY59" fmla="*/ 3596935 h 6873873"/>
              <a:gd name="connsiteX60" fmla="*/ 3279617 w 9451708"/>
              <a:gd name="connsiteY60" fmla="*/ 3596935 h 6873873"/>
              <a:gd name="connsiteX61" fmla="*/ 3279617 w 9451708"/>
              <a:gd name="connsiteY61" fmla="*/ 3579551 h 6873873"/>
              <a:gd name="connsiteX62" fmla="*/ 3274616 w 9451708"/>
              <a:gd name="connsiteY62" fmla="*/ 3579551 h 6873873"/>
              <a:gd name="connsiteX63" fmla="*/ 3274616 w 9451708"/>
              <a:gd name="connsiteY63" fmla="*/ 3297452 h 6873873"/>
              <a:gd name="connsiteX64" fmla="*/ 2980133 w 9451708"/>
              <a:gd name="connsiteY64" fmla="*/ 3297452 h 6873873"/>
              <a:gd name="connsiteX65" fmla="*/ 2980133 w 9451708"/>
              <a:gd name="connsiteY65" fmla="*/ 3280067 h 6873873"/>
              <a:gd name="connsiteX66" fmla="*/ 2975132 w 9451708"/>
              <a:gd name="connsiteY66" fmla="*/ 3280067 h 6873873"/>
              <a:gd name="connsiteX67" fmla="*/ 2975132 w 9451708"/>
              <a:gd name="connsiteY67" fmla="*/ 2997968 h 6873873"/>
              <a:gd name="connsiteX68" fmla="*/ 2680650 w 9451708"/>
              <a:gd name="connsiteY68" fmla="*/ 2997968 h 6873873"/>
              <a:gd name="connsiteX69" fmla="*/ 2680650 w 9451708"/>
              <a:gd name="connsiteY69" fmla="*/ 2980584 h 6873873"/>
              <a:gd name="connsiteX70" fmla="*/ 2676703 w 9451708"/>
              <a:gd name="connsiteY70" fmla="*/ 2980584 h 6873873"/>
              <a:gd name="connsiteX71" fmla="*/ 2676703 w 9451708"/>
              <a:gd name="connsiteY71" fmla="*/ 2698484 h 6873873"/>
              <a:gd name="connsiteX72" fmla="*/ 2383441 w 9451708"/>
              <a:gd name="connsiteY72" fmla="*/ 2698484 h 6873873"/>
              <a:gd name="connsiteX73" fmla="*/ 2383441 w 9451708"/>
              <a:gd name="connsiteY73" fmla="*/ 2399000 h 6873873"/>
              <a:gd name="connsiteX74" fmla="*/ 2086232 w 9451708"/>
              <a:gd name="connsiteY74" fmla="*/ 2399000 h 6873873"/>
              <a:gd name="connsiteX75" fmla="*/ 2086232 w 9451708"/>
              <a:gd name="connsiteY75" fmla="*/ 2099516 h 6873873"/>
              <a:gd name="connsiteX76" fmla="*/ 1787803 w 9451708"/>
              <a:gd name="connsiteY76" fmla="*/ 2099516 h 6873873"/>
              <a:gd name="connsiteX77" fmla="*/ 1787803 w 9451708"/>
              <a:gd name="connsiteY77" fmla="*/ 1800032 h 6873873"/>
              <a:gd name="connsiteX78" fmla="*/ 1490594 w 9451708"/>
              <a:gd name="connsiteY78" fmla="*/ 1800032 h 6873873"/>
              <a:gd name="connsiteX79" fmla="*/ 1490594 w 9451708"/>
              <a:gd name="connsiteY79" fmla="*/ 1500549 h 6873873"/>
              <a:gd name="connsiteX80" fmla="*/ 1191111 w 9451708"/>
              <a:gd name="connsiteY80" fmla="*/ 1500549 h 6873873"/>
              <a:gd name="connsiteX81" fmla="*/ 1191111 w 9451708"/>
              <a:gd name="connsiteY81" fmla="*/ 1201065 h 6873873"/>
              <a:gd name="connsiteX82" fmla="*/ 1191110 w 9451708"/>
              <a:gd name="connsiteY82" fmla="*/ 1201065 h 6873873"/>
              <a:gd name="connsiteX83" fmla="*/ 891626 w 9451708"/>
              <a:gd name="connsiteY83" fmla="*/ 1201065 h 6873873"/>
              <a:gd name="connsiteX84" fmla="*/ 891626 w 9451708"/>
              <a:gd name="connsiteY84" fmla="*/ 901581 h 6873873"/>
              <a:gd name="connsiteX85" fmla="*/ 594418 w 9451708"/>
              <a:gd name="connsiteY85" fmla="*/ 901581 h 6873873"/>
              <a:gd name="connsiteX86" fmla="*/ 594418 w 9451708"/>
              <a:gd name="connsiteY86" fmla="*/ 602098 h 6873873"/>
              <a:gd name="connsiteX87" fmla="*/ 592142 w 9451708"/>
              <a:gd name="connsiteY87" fmla="*/ 602098 h 6873873"/>
              <a:gd name="connsiteX88" fmla="*/ 294934 w 9451708"/>
              <a:gd name="connsiteY88" fmla="*/ 602098 h 6873873"/>
              <a:gd name="connsiteX89" fmla="*/ 294934 w 9451708"/>
              <a:gd name="connsiteY89" fmla="*/ 302614 h 6873873"/>
              <a:gd name="connsiteX90" fmla="*/ 0 w 9451708"/>
              <a:gd name="connsiteY90" fmla="*/ 302614 h 6873873"/>
              <a:gd name="connsiteX91" fmla="*/ 0 w 9451708"/>
              <a:gd name="connsiteY91" fmla="*/ 3130 h 6873873"/>
              <a:gd name="connsiteX92" fmla="*/ 5254300 w 9451708"/>
              <a:gd name="connsiteY92" fmla="*/ 0 h 6873873"/>
              <a:gd name="connsiteX93" fmla="*/ 7057548 w 9451708"/>
              <a:gd name="connsiteY93" fmla="*/ 3131 h 6873873"/>
              <a:gd name="connsiteX94" fmla="*/ 7057548 w 9451708"/>
              <a:gd name="connsiteY94" fmla="*/ 3135 h 6873873"/>
              <a:gd name="connsiteX95" fmla="*/ 7356604 w 9451708"/>
              <a:gd name="connsiteY95" fmla="*/ 3135 h 6873873"/>
              <a:gd name="connsiteX96" fmla="*/ 7356604 w 9451708"/>
              <a:gd name="connsiteY96" fmla="*/ 3133 h 6873873"/>
              <a:gd name="connsiteX97" fmla="*/ 7656088 w 9451708"/>
              <a:gd name="connsiteY97" fmla="*/ 3133 h 6873873"/>
              <a:gd name="connsiteX98" fmla="*/ 7955358 w 9451708"/>
              <a:gd name="connsiteY98" fmla="*/ 3133 h 6873873"/>
              <a:gd name="connsiteX99" fmla="*/ 7955358 w 9451708"/>
              <a:gd name="connsiteY99" fmla="*/ 3134 h 6873873"/>
              <a:gd name="connsiteX100" fmla="*/ 8254628 w 9451708"/>
              <a:gd name="connsiteY100" fmla="*/ 3134 h 6873873"/>
              <a:gd name="connsiteX101" fmla="*/ 8553684 w 9451708"/>
              <a:gd name="connsiteY101" fmla="*/ 3134 h 6873873"/>
              <a:gd name="connsiteX102" fmla="*/ 8852954 w 9451708"/>
              <a:gd name="connsiteY102" fmla="*/ 3134 h 6873873"/>
              <a:gd name="connsiteX103" fmla="*/ 8852954 w 9451708"/>
              <a:gd name="connsiteY103" fmla="*/ 3131 h 6873873"/>
              <a:gd name="connsiteX104" fmla="*/ 9152438 w 9451708"/>
              <a:gd name="connsiteY104" fmla="*/ 3131 h 6873873"/>
              <a:gd name="connsiteX105" fmla="*/ 9152438 w 9451708"/>
              <a:gd name="connsiteY105" fmla="*/ 3134 h 6873873"/>
              <a:gd name="connsiteX106" fmla="*/ 9451708 w 9451708"/>
              <a:gd name="connsiteY106" fmla="*/ 3134 h 6873873"/>
              <a:gd name="connsiteX107" fmla="*/ 9451708 w 9451708"/>
              <a:gd name="connsiteY107" fmla="*/ 302373 h 6873873"/>
              <a:gd name="connsiteX108" fmla="*/ 9451708 w 9451708"/>
              <a:gd name="connsiteY108" fmla="*/ 302617 h 6873873"/>
              <a:gd name="connsiteX109" fmla="*/ 9451708 w 9451708"/>
              <a:gd name="connsiteY109" fmla="*/ 601613 h 6873873"/>
              <a:gd name="connsiteX110" fmla="*/ 9451708 w 9451708"/>
              <a:gd name="connsiteY110" fmla="*/ 601859 h 6873873"/>
              <a:gd name="connsiteX111" fmla="*/ 9451708 w 9451708"/>
              <a:gd name="connsiteY111" fmla="*/ 900850 h 6873873"/>
              <a:gd name="connsiteX112" fmla="*/ 9451708 w 9451708"/>
              <a:gd name="connsiteY112" fmla="*/ 901097 h 6873873"/>
              <a:gd name="connsiteX113" fmla="*/ 9451708 w 9451708"/>
              <a:gd name="connsiteY113" fmla="*/ 1200087 h 6873873"/>
              <a:gd name="connsiteX114" fmla="*/ 9451708 w 9451708"/>
              <a:gd name="connsiteY114" fmla="*/ 1200334 h 6873873"/>
              <a:gd name="connsiteX115" fmla="*/ 9451708 w 9451708"/>
              <a:gd name="connsiteY115" fmla="*/ 1499327 h 6873873"/>
              <a:gd name="connsiteX116" fmla="*/ 9451708 w 9451708"/>
              <a:gd name="connsiteY116" fmla="*/ 1499571 h 6873873"/>
              <a:gd name="connsiteX117" fmla="*/ 9451708 w 9451708"/>
              <a:gd name="connsiteY117" fmla="*/ 1798565 h 6873873"/>
              <a:gd name="connsiteX118" fmla="*/ 9451708 w 9451708"/>
              <a:gd name="connsiteY118" fmla="*/ 1798811 h 6873873"/>
              <a:gd name="connsiteX119" fmla="*/ 9451708 w 9451708"/>
              <a:gd name="connsiteY119" fmla="*/ 2097803 h 6873873"/>
              <a:gd name="connsiteX120" fmla="*/ 9451708 w 9451708"/>
              <a:gd name="connsiteY120" fmla="*/ 2098048 h 6873873"/>
              <a:gd name="connsiteX121" fmla="*/ 9451708 w 9451708"/>
              <a:gd name="connsiteY121" fmla="*/ 2397042 h 6873873"/>
              <a:gd name="connsiteX122" fmla="*/ 9451708 w 9451708"/>
              <a:gd name="connsiteY122" fmla="*/ 2397287 h 6873873"/>
              <a:gd name="connsiteX123" fmla="*/ 9451708 w 9451708"/>
              <a:gd name="connsiteY123" fmla="*/ 2696281 h 6873873"/>
              <a:gd name="connsiteX124" fmla="*/ 9451708 w 9451708"/>
              <a:gd name="connsiteY124" fmla="*/ 2696526 h 6873873"/>
              <a:gd name="connsiteX125" fmla="*/ 9451708 w 9451708"/>
              <a:gd name="connsiteY125" fmla="*/ 2995520 h 6873873"/>
              <a:gd name="connsiteX126" fmla="*/ 9451708 w 9451708"/>
              <a:gd name="connsiteY126" fmla="*/ 2995765 h 6873873"/>
              <a:gd name="connsiteX127" fmla="*/ 9451708 w 9451708"/>
              <a:gd name="connsiteY127" fmla="*/ 3294759 h 6873873"/>
              <a:gd name="connsiteX128" fmla="*/ 9451708 w 9451708"/>
              <a:gd name="connsiteY128" fmla="*/ 3295004 h 6873873"/>
              <a:gd name="connsiteX0" fmla="*/ 6758064 w 9451708"/>
              <a:gd name="connsiteY0" fmla="*/ 3131 h 6873873"/>
              <a:gd name="connsiteX1" fmla="*/ 6758064 w 9451708"/>
              <a:gd name="connsiteY1" fmla="*/ 3135 h 6873873"/>
              <a:gd name="connsiteX2" fmla="*/ 6758064 w 9451708"/>
              <a:gd name="connsiteY2" fmla="*/ 3131 h 6873873"/>
              <a:gd name="connsiteX3" fmla="*/ 5261714 w 9451708"/>
              <a:gd name="connsiteY3" fmla="*/ 39909 h 6873873"/>
              <a:gd name="connsiteX4" fmla="*/ 5261714 w 9451708"/>
              <a:gd name="connsiteY4" fmla="*/ 302616 h 6873873"/>
              <a:gd name="connsiteX5" fmla="*/ 5560984 w 9451708"/>
              <a:gd name="connsiteY5" fmla="*/ 302616 h 6873873"/>
              <a:gd name="connsiteX6" fmla="*/ 5560984 w 9451708"/>
              <a:gd name="connsiteY6" fmla="*/ 302618 h 6873873"/>
              <a:gd name="connsiteX7" fmla="*/ 5560984 w 9451708"/>
              <a:gd name="connsiteY7" fmla="*/ 601858 h 6873873"/>
              <a:gd name="connsiteX8" fmla="*/ 5860254 w 9451708"/>
              <a:gd name="connsiteY8" fmla="*/ 601858 h 6873873"/>
              <a:gd name="connsiteX9" fmla="*/ 5860254 w 9451708"/>
              <a:gd name="connsiteY9" fmla="*/ 901096 h 6873873"/>
              <a:gd name="connsiteX10" fmla="*/ 6159524 w 9451708"/>
              <a:gd name="connsiteY10" fmla="*/ 901096 h 6873873"/>
              <a:gd name="connsiteX11" fmla="*/ 6159524 w 9451708"/>
              <a:gd name="connsiteY11" fmla="*/ 1200333 h 6873873"/>
              <a:gd name="connsiteX12" fmla="*/ 6458794 w 9451708"/>
              <a:gd name="connsiteY12" fmla="*/ 1200333 h 6873873"/>
              <a:gd name="connsiteX13" fmla="*/ 6458794 w 9451708"/>
              <a:gd name="connsiteY13" fmla="*/ 1200335 h 6873873"/>
              <a:gd name="connsiteX14" fmla="*/ 6458794 w 9451708"/>
              <a:gd name="connsiteY14" fmla="*/ 1499573 h 6873873"/>
              <a:gd name="connsiteX15" fmla="*/ 6758064 w 9451708"/>
              <a:gd name="connsiteY15" fmla="*/ 1499573 h 6873873"/>
              <a:gd name="connsiteX16" fmla="*/ 6758064 w 9451708"/>
              <a:gd name="connsiteY16" fmla="*/ 1798811 h 6873873"/>
              <a:gd name="connsiteX17" fmla="*/ 7057334 w 9451708"/>
              <a:gd name="connsiteY17" fmla="*/ 1798811 h 6873873"/>
              <a:gd name="connsiteX18" fmla="*/ 7057334 w 9451708"/>
              <a:gd name="connsiteY18" fmla="*/ 2098048 h 6873873"/>
              <a:gd name="connsiteX19" fmla="*/ 7356604 w 9451708"/>
              <a:gd name="connsiteY19" fmla="*/ 2098048 h 6873873"/>
              <a:gd name="connsiteX20" fmla="*/ 7356604 w 9451708"/>
              <a:gd name="connsiteY20" fmla="*/ 2397287 h 6873873"/>
              <a:gd name="connsiteX21" fmla="*/ 7655874 w 9451708"/>
              <a:gd name="connsiteY21" fmla="*/ 2397287 h 6873873"/>
              <a:gd name="connsiteX22" fmla="*/ 7655874 w 9451708"/>
              <a:gd name="connsiteY22" fmla="*/ 2696526 h 6873873"/>
              <a:gd name="connsiteX23" fmla="*/ 7955144 w 9451708"/>
              <a:gd name="connsiteY23" fmla="*/ 2696526 h 6873873"/>
              <a:gd name="connsiteX24" fmla="*/ 7955144 w 9451708"/>
              <a:gd name="connsiteY24" fmla="*/ 2995765 h 6873873"/>
              <a:gd name="connsiteX25" fmla="*/ 8254414 w 9451708"/>
              <a:gd name="connsiteY25" fmla="*/ 2995765 h 6873873"/>
              <a:gd name="connsiteX26" fmla="*/ 8254414 w 9451708"/>
              <a:gd name="connsiteY26" fmla="*/ 3295004 h 6873873"/>
              <a:gd name="connsiteX27" fmla="*/ 8553684 w 9451708"/>
              <a:gd name="connsiteY27" fmla="*/ 3295004 h 6873873"/>
              <a:gd name="connsiteX28" fmla="*/ 8553684 w 9451708"/>
              <a:gd name="connsiteY28" fmla="*/ 3594243 h 6873873"/>
              <a:gd name="connsiteX29" fmla="*/ 8852954 w 9451708"/>
              <a:gd name="connsiteY29" fmla="*/ 3594243 h 6873873"/>
              <a:gd name="connsiteX30" fmla="*/ 8852954 w 9451708"/>
              <a:gd name="connsiteY30" fmla="*/ 3893482 h 6873873"/>
              <a:gd name="connsiteX31" fmla="*/ 9152224 w 9451708"/>
              <a:gd name="connsiteY31" fmla="*/ 3893482 h 6873873"/>
              <a:gd name="connsiteX32" fmla="*/ 9152224 w 9451708"/>
              <a:gd name="connsiteY32" fmla="*/ 4192727 h 6873873"/>
              <a:gd name="connsiteX33" fmla="*/ 9445851 w 9451708"/>
              <a:gd name="connsiteY33" fmla="*/ 4192727 h 6873873"/>
              <a:gd name="connsiteX34" fmla="*/ 9451708 w 9451708"/>
              <a:gd name="connsiteY34" fmla="*/ 6873873 h 6873873"/>
              <a:gd name="connsiteX35" fmla="*/ 6554233 w 9451708"/>
              <a:gd name="connsiteY35" fmla="*/ 6873872 h 6873873"/>
              <a:gd name="connsiteX36" fmla="*/ 6554233 w 9451708"/>
              <a:gd name="connsiteY36" fmla="*/ 6574389 h 6873873"/>
              <a:gd name="connsiteX37" fmla="*/ 6254749 w 9451708"/>
              <a:gd name="connsiteY37" fmla="*/ 6574389 h 6873873"/>
              <a:gd name="connsiteX38" fmla="*/ 6254749 w 9451708"/>
              <a:gd name="connsiteY38" fmla="*/ 6274905 h 6873873"/>
              <a:gd name="connsiteX39" fmla="*/ 5955265 w 9451708"/>
              <a:gd name="connsiteY39" fmla="*/ 6274905 h 6873873"/>
              <a:gd name="connsiteX40" fmla="*/ 5955265 w 9451708"/>
              <a:gd name="connsiteY40" fmla="*/ 5975421 h 6873873"/>
              <a:gd name="connsiteX41" fmla="*/ 5658057 w 9451708"/>
              <a:gd name="connsiteY41" fmla="*/ 5975421 h 6873873"/>
              <a:gd name="connsiteX42" fmla="*/ 5658057 w 9451708"/>
              <a:gd name="connsiteY42" fmla="*/ 5675937 h 6873873"/>
              <a:gd name="connsiteX43" fmla="*/ 5360847 w 9451708"/>
              <a:gd name="connsiteY43" fmla="*/ 5675937 h 6873873"/>
              <a:gd name="connsiteX44" fmla="*/ 5360847 w 9451708"/>
              <a:gd name="connsiteY44" fmla="*/ 5376453 h 6873873"/>
              <a:gd name="connsiteX45" fmla="*/ 5062419 w 9451708"/>
              <a:gd name="connsiteY45" fmla="*/ 5376453 h 6873873"/>
              <a:gd name="connsiteX46" fmla="*/ 5062419 w 9451708"/>
              <a:gd name="connsiteY46" fmla="*/ 5076969 h 6873873"/>
              <a:gd name="connsiteX47" fmla="*/ 4765210 w 9451708"/>
              <a:gd name="connsiteY47" fmla="*/ 5076969 h 6873873"/>
              <a:gd name="connsiteX48" fmla="*/ 4765210 w 9451708"/>
              <a:gd name="connsiteY48" fmla="*/ 4777486 h 6873873"/>
              <a:gd name="connsiteX49" fmla="*/ 4465727 w 9451708"/>
              <a:gd name="connsiteY49" fmla="*/ 4777486 h 6873873"/>
              <a:gd name="connsiteX50" fmla="*/ 4465727 w 9451708"/>
              <a:gd name="connsiteY50" fmla="*/ 4478002 h 6873873"/>
              <a:gd name="connsiteX51" fmla="*/ 4465726 w 9451708"/>
              <a:gd name="connsiteY51" fmla="*/ 4478002 h 6873873"/>
              <a:gd name="connsiteX52" fmla="*/ 4166242 w 9451708"/>
              <a:gd name="connsiteY52" fmla="*/ 4478002 h 6873873"/>
              <a:gd name="connsiteX53" fmla="*/ 4166242 w 9451708"/>
              <a:gd name="connsiteY53" fmla="*/ 4178518 h 6873873"/>
              <a:gd name="connsiteX54" fmla="*/ 3869034 w 9451708"/>
              <a:gd name="connsiteY54" fmla="*/ 4178518 h 6873873"/>
              <a:gd name="connsiteX55" fmla="*/ 3869034 w 9451708"/>
              <a:gd name="connsiteY55" fmla="*/ 3879035 h 6873873"/>
              <a:gd name="connsiteX56" fmla="*/ 3866758 w 9451708"/>
              <a:gd name="connsiteY56" fmla="*/ 3879035 h 6873873"/>
              <a:gd name="connsiteX57" fmla="*/ 3569550 w 9451708"/>
              <a:gd name="connsiteY57" fmla="*/ 3879035 h 6873873"/>
              <a:gd name="connsiteX58" fmla="*/ 3569550 w 9451708"/>
              <a:gd name="connsiteY58" fmla="*/ 3596935 h 6873873"/>
              <a:gd name="connsiteX59" fmla="*/ 3279617 w 9451708"/>
              <a:gd name="connsiteY59" fmla="*/ 3596935 h 6873873"/>
              <a:gd name="connsiteX60" fmla="*/ 3279617 w 9451708"/>
              <a:gd name="connsiteY60" fmla="*/ 3579551 h 6873873"/>
              <a:gd name="connsiteX61" fmla="*/ 3274616 w 9451708"/>
              <a:gd name="connsiteY61" fmla="*/ 3579551 h 6873873"/>
              <a:gd name="connsiteX62" fmla="*/ 3274616 w 9451708"/>
              <a:gd name="connsiteY62" fmla="*/ 3297452 h 6873873"/>
              <a:gd name="connsiteX63" fmla="*/ 2980133 w 9451708"/>
              <a:gd name="connsiteY63" fmla="*/ 3297452 h 6873873"/>
              <a:gd name="connsiteX64" fmla="*/ 2980133 w 9451708"/>
              <a:gd name="connsiteY64" fmla="*/ 3280067 h 6873873"/>
              <a:gd name="connsiteX65" fmla="*/ 2975132 w 9451708"/>
              <a:gd name="connsiteY65" fmla="*/ 3280067 h 6873873"/>
              <a:gd name="connsiteX66" fmla="*/ 2975132 w 9451708"/>
              <a:gd name="connsiteY66" fmla="*/ 2997968 h 6873873"/>
              <a:gd name="connsiteX67" fmla="*/ 2680650 w 9451708"/>
              <a:gd name="connsiteY67" fmla="*/ 2997968 h 6873873"/>
              <a:gd name="connsiteX68" fmla="*/ 2680650 w 9451708"/>
              <a:gd name="connsiteY68" fmla="*/ 2980584 h 6873873"/>
              <a:gd name="connsiteX69" fmla="*/ 2676703 w 9451708"/>
              <a:gd name="connsiteY69" fmla="*/ 2980584 h 6873873"/>
              <a:gd name="connsiteX70" fmla="*/ 2676703 w 9451708"/>
              <a:gd name="connsiteY70" fmla="*/ 2698484 h 6873873"/>
              <a:gd name="connsiteX71" fmla="*/ 2383441 w 9451708"/>
              <a:gd name="connsiteY71" fmla="*/ 2698484 h 6873873"/>
              <a:gd name="connsiteX72" fmla="*/ 2383441 w 9451708"/>
              <a:gd name="connsiteY72" fmla="*/ 2399000 h 6873873"/>
              <a:gd name="connsiteX73" fmla="*/ 2086232 w 9451708"/>
              <a:gd name="connsiteY73" fmla="*/ 2399000 h 6873873"/>
              <a:gd name="connsiteX74" fmla="*/ 2086232 w 9451708"/>
              <a:gd name="connsiteY74" fmla="*/ 2099516 h 6873873"/>
              <a:gd name="connsiteX75" fmla="*/ 1787803 w 9451708"/>
              <a:gd name="connsiteY75" fmla="*/ 2099516 h 6873873"/>
              <a:gd name="connsiteX76" fmla="*/ 1787803 w 9451708"/>
              <a:gd name="connsiteY76" fmla="*/ 1800032 h 6873873"/>
              <a:gd name="connsiteX77" fmla="*/ 1490594 w 9451708"/>
              <a:gd name="connsiteY77" fmla="*/ 1800032 h 6873873"/>
              <a:gd name="connsiteX78" fmla="*/ 1490594 w 9451708"/>
              <a:gd name="connsiteY78" fmla="*/ 1500549 h 6873873"/>
              <a:gd name="connsiteX79" fmla="*/ 1191111 w 9451708"/>
              <a:gd name="connsiteY79" fmla="*/ 1500549 h 6873873"/>
              <a:gd name="connsiteX80" fmla="*/ 1191111 w 9451708"/>
              <a:gd name="connsiteY80" fmla="*/ 1201065 h 6873873"/>
              <a:gd name="connsiteX81" fmla="*/ 1191110 w 9451708"/>
              <a:gd name="connsiteY81" fmla="*/ 1201065 h 6873873"/>
              <a:gd name="connsiteX82" fmla="*/ 891626 w 9451708"/>
              <a:gd name="connsiteY82" fmla="*/ 1201065 h 6873873"/>
              <a:gd name="connsiteX83" fmla="*/ 891626 w 9451708"/>
              <a:gd name="connsiteY83" fmla="*/ 901581 h 6873873"/>
              <a:gd name="connsiteX84" fmla="*/ 594418 w 9451708"/>
              <a:gd name="connsiteY84" fmla="*/ 901581 h 6873873"/>
              <a:gd name="connsiteX85" fmla="*/ 594418 w 9451708"/>
              <a:gd name="connsiteY85" fmla="*/ 602098 h 6873873"/>
              <a:gd name="connsiteX86" fmla="*/ 592142 w 9451708"/>
              <a:gd name="connsiteY86" fmla="*/ 602098 h 6873873"/>
              <a:gd name="connsiteX87" fmla="*/ 294934 w 9451708"/>
              <a:gd name="connsiteY87" fmla="*/ 602098 h 6873873"/>
              <a:gd name="connsiteX88" fmla="*/ 294934 w 9451708"/>
              <a:gd name="connsiteY88" fmla="*/ 302614 h 6873873"/>
              <a:gd name="connsiteX89" fmla="*/ 0 w 9451708"/>
              <a:gd name="connsiteY89" fmla="*/ 302614 h 6873873"/>
              <a:gd name="connsiteX90" fmla="*/ 0 w 9451708"/>
              <a:gd name="connsiteY90" fmla="*/ 3130 h 6873873"/>
              <a:gd name="connsiteX91" fmla="*/ 5254300 w 9451708"/>
              <a:gd name="connsiteY91" fmla="*/ 0 h 6873873"/>
              <a:gd name="connsiteX92" fmla="*/ 7057548 w 9451708"/>
              <a:gd name="connsiteY92" fmla="*/ 3131 h 6873873"/>
              <a:gd name="connsiteX93" fmla="*/ 7057548 w 9451708"/>
              <a:gd name="connsiteY93" fmla="*/ 3135 h 6873873"/>
              <a:gd name="connsiteX94" fmla="*/ 7356604 w 9451708"/>
              <a:gd name="connsiteY94" fmla="*/ 3135 h 6873873"/>
              <a:gd name="connsiteX95" fmla="*/ 7356604 w 9451708"/>
              <a:gd name="connsiteY95" fmla="*/ 3133 h 6873873"/>
              <a:gd name="connsiteX96" fmla="*/ 7656088 w 9451708"/>
              <a:gd name="connsiteY96" fmla="*/ 3133 h 6873873"/>
              <a:gd name="connsiteX97" fmla="*/ 7955358 w 9451708"/>
              <a:gd name="connsiteY97" fmla="*/ 3133 h 6873873"/>
              <a:gd name="connsiteX98" fmla="*/ 7955358 w 9451708"/>
              <a:gd name="connsiteY98" fmla="*/ 3134 h 6873873"/>
              <a:gd name="connsiteX99" fmla="*/ 8254628 w 9451708"/>
              <a:gd name="connsiteY99" fmla="*/ 3134 h 6873873"/>
              <a:gd name="connsiteX100" fmla="*/ 8553684 w 9451708"/>
              <a:gd name="connsiteY100" fmla="*/ 3134 h 6873873"/>
              <a:gd name="connsiteX101" fmla="*/ 8852954 w 9451708"/>
              <a:gd name="connsiteY101" fmla="*/ 3134 h 6873873"/>
              <a:gd name="connsiteX102" fmla="*/ 8852954 w 9451708"/>
              <a:gd name="connsiteY102" fmla="*/ 3131 h 6873873"/>
              <a:gd name="connsiteX103" fmla="*/ 9152438 w 9451708"/>
              <a:gd name="connsiteY103" fmla="*/ 3131 h 6873873"/>
              <a:gd name="connsiteX104" fmla="*/ 9152438 w 9451708"/>
              <a:gd name="connsiteY104" fmla="*/ 3134 h 6873873"/>
              <a:gd name="connsiteX105" fmla="*/ 9451708 w 9451708"/>
              <a:gd name="connsiteY105" fmla="*/ 3134 h 6873873"/>
              <a:gd name="connsiteX106" fmla="*/ 9451708 w 9451708"/>
              <a:gd name="connsiteY106" fmla="*/ 302373 h 6873873"/>
              <a:gd name="connsiteX107" fmla="*/ 9451708 w 9451708"/>
              <a:gd name="connsiteY107" fmla="*/ 302617 h 6873873"/>
              <a:gd name="connsiteX108" fmla="*/ 9451708 w 9451708"/>
              <a:gd name="connsiteY108" fmla="*/ 601613 h 6873873"/>
              <a:gd name="connsiteX109" fmla="*/ 9451708 w 9451708"/>
              <a:gd name="connsiteY109" fmla="*/ 601859 h 6873873"/>
              <a:gd name="connsiteX110" fmla="*/ 9451708 w 9451708"/>
              <a:gd name="connsiteY110" fmla="*/ 900850 h 6873873"/>
              <a:gd name="connsiteX111" fmla="*/ 9451708 w 9451708"/>
              <a:gd name="connsiteY111" fmla="*/ 901097 h 6873873"/>
              <a:gd name="connsiteX112" fmla="*/ 9451708 w 9451708"/>
              <a:gd name="connsiteY112" fmla="*/ 1200087 h 6873873"/>
              <a:gd name="connsiteX113" fmla="*/ 9451708 w 9451708"/>
              <a:gd name="connsiteY113" fmla="*/ 1200334 h 6873873"/>
              <a:gd name="connsiteX114" fmla="*/ 9451708 w 9451708"/>
              <a:gd name="connsiteY114" fmla="*/ 1499327 h 6873873"/>
              <a:gd name="connsiteX115" fmla="*/ 9451708 w 9451708"/>
              <a:gd name="connsiteY115" fmla="*/ 1499571 h 6873873"/>
              <a:gd name="connsiteX116" fmla="*/ 9451708 w 9451708"/>
              <a:gd name="connsiteY116" fmla="*/ 1798565 h 6873873"/>
              <a:gd name="connsiteX117" fmla="*/ 9451708 w 9451708"/>
              <a:gd name="connsiteY117" fmla="*/ 1798811 h 6873873"/>
              <a:gd name="connsiteX118" fmla="*/ 9451708 w 9451708"/>
              <a:gd name="connsiteY118" fmla="*/ 2097803 h 6873873"/>
              <a:gd name="connsiteX119" fmla="*/ 9451708 w 9451708"/>
              <a:gd name="connsiteY119" fmla="*/ 2098048 h 6873873"/>
              <a:gd name="connsiteX120" fmla="*/ 9451708 w 9451708"/>
              <a:gd name="connsiteY120" fmla="*/ 2397042 h 6873873"/>
              <a:gd name="connsiteX121" fmla="*/ 9451708 w 9451708"/>
              <a:gd name="connsiteY121" fmla="*/ 2397287 h 6873873"/>
              <a:gd name="connsiteX122" fmla="*/ 9451708 w 9451708"/>
              <a:gd name="connsiteY122" fmla="*/ 2696281 h 6873873"/>
              <a:gd name="connsiteX123" fmla="*/ 9451708 w 9451708"/>
              <a:gd name="connsiteY123" fmla="*/ 2696526 h 6873873"/>
              <a:gd name="connsiteX124" fmla="*/ 9451708 w 9451708"/>
              <a:gd name="connsiteY124" fmla="*/ 2995520 h 6873873"/>
              <a:gd name="connsiteX125" fmla="*/ 9451708 w 9451708"/>
              <a:gd name="connsiteY125" fmla="*/ 2995765 h 6873873"/>
              <a:gd name="connsiteX126" fmla="*/ 9451708 w 9451708"/>
              <a:gd name="connsiteY126" fmla="*/ 3294759 h 6873873"/>
              <a:gd name="connsiteX127" fmla="*/ 9451708 w 9451708"/>
              <a:gd name="connsiteY12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057548 w 9451708"/>
              <a:gd name="connsiteY90" fmla="*/ 3135 h 6873873"/>
              <a:gd name="connsiteX91" fmla="*/ 7356604 w 9451708"/>
              <a:gd name="connsiteY91" fmla="*/ 3135 h 6873873"/>
              <a:gd name="connsiteX92" fmla="*/ 7356604 w 9451708"/>
              <a:gd name="connsiteY92" fmla="*/ 3133 h 6873873"/>
              <a:gd name="connsiteX93" fmla="*/ 7656088 w 9451708"/>
              <a:gd name="connsiteY93" fmla="*/ 3133 h 6873873"/>
              <a:gd name="connsiteX94" fmla="*/ 7955358 w 9451708"/>
              <a:gd name="connsiteY94" fmla="*/ 3133 h 6873873"/>
              <a:gd name="connsiteX95" fmla="*/ 7955358 w 9451708"/>
              <a:gd name="connsiteY95" fmla="*/ 3134 h 6873873"/>
              <a:gd name="connsiteX96" fmla="*/ 8254628 w 9451708"/>
              <a:gd name="connsiteY96" fmla="*/ 3134 h 6873873"/>
              <a:gd name="connsiteX97" fmla="*/ 8553684 w 9451708"/>
              <a:gd name="connsiteY97" fmla="*/ 3134 h 6873873"/>
              <a:gd name="connsiteX98" fmla="*/ 8852954 w 9451708"/>
              <a:gd name="connsiteY98" fmla="*/ 3134 h 6873873"/>
              <a:gd name="connsiteX99" fmla="*/ 8852954 w 9451708"/>
              <a:gd name="connsiteY99" fmla="*/ 3131 h 6873873"/>
              <a:gd name="connsiteX100" fmla="*/ 9152438 w 9451708"/>
              <a:gd name="connsiteY100" fmla="*/ 3131 h 6873873"/>
              <a:gd name="connsiteX101" fmla="*/ 9152438 w 9451708"/>
              <a:gd name="connsiteY101" fmla="*/ 3134 h 6873873"/>
              <a:gd name="connsiteX102" fmla="*/ 9451708 w 9451708"/>
              <a:gd name="connsiteY102" fmla="*/ 3134 h 6873873"/>
              <a:gd name="connsiteX103" fmla="*/ 9451708 w 9451708"/>
              <a:gd name="connsiteY103" fmla="*/ 302373 h 6873873"/>
              <a:gd name="connsiteX104" fmla="*/ 9451708 w 9451708"/>
              <a:gd name="connsiteY104" fmla="*/ 302617 h 6873873"/>
              <a:gd name="connsiteX105" fmla="*/ 9451708 w 9451708"/>
              <a:gd name="connsiteY105" fmla="*/ 601613 h 6873873"/>
              <a:gd name="connsiteX106" fmla="*/ 9451708 w 9451708"/>
              <a:gd name="connsiteY106" fmla="*/ 601859 h 6873873"/>
              <a:gd name="connsiteX107" fmla="*/ 9451708 w 9451708"/>
              <a:gd name="connsiteY107" fmla="*/ 900850 h 6873873"/>
              <a:gd name="connsiteX108" fmla="*/ 9451708 w 9451708"/>
              <a:gd name="connsiteY108" fmla="*/ 901097 h 6873873"/>
              <a:gd name="connsiteX109" fmla="*/ 9451708 w 9451708"/>
              <a:gd name="connsiteY109" fmla="*/ 1200087 h 6873873"/>
              <a:gd name="connsiteX110" fmla="*/ 9451708 w 9451708"/>
              <a:gd name="connsiteY110" fmla="*/ 1200334 h 6873873"/>
              <a:gd name="connsiteX111" fmla="*/ 9451708 w 9451708"/>
              <a:gd name="connsiteY111" fmla="*/ 1499327 h 6873873"/>
              <a:gd name="connsiteX112" fmla="*/ 9451708 w 9451708"/>
              <a:gd name="connsiteY112" fmla="*/ 1499571 h 6873873"/>
              <a:gd name="connsiteX113" fmla="*/ 9451708 w 9451708"/>
              <a:gd name="connsiteY113" fmla="*/ 1798565 h 6873873"/>
              <a:gd name="connsiteX114" fmla="*/ 9451708 w 9451708"/>
              <a:gd name="connsiteY114" fmla="*/ 1798811 h 6873873"/>
              <a:gd name="connsiteX115" fmla="*/ 9451708 w 9451708"/>
              <a:gd name="connsiteY115" fmla="*/ 2097803 h 6873873"/>
              <a:gd name="connsiteX116" fmla="*/ 9451708 w 9451708"/>
              <a:gd name="connsiteY116" fmla="*/ 2098048 h 6873873"/>
              <a:gd name="connsiteX117" fmla="*/ 9451708 w 9451708"/>
              <a:gd name="connsiteY117" fmla="*/ 2397042 h 6873873"/>
              <a:gd name="connsiteX118" fmla="*/ 9451708 w 9451708"/>
              <a:gd name="connsiteY118" fmla="*/ 2397287 h 6873873"/>
              <a:gd name="connsiteX119" fmla="*/ 9451708 w 9451708"/>
              <a:gd name="connsiteY119" fmla="*/ 2696281 h 6873873"/>
              <a:gd name="connsiteX120" fmla="*/ 9451708 w 9451708"/>
              <a:gd name="connsiteY120" fmla="*/ 2696526 h 6873873"/>
              <a:gd name="connsiteX121" fmla="*/ 9451708 w 9451708"/>
              <a:gd name="connsiteY121" fmla="*/ 2995520 h 6873873"/>
              <a:gd name="connsiteX122" fmla="*/ 9451708 w 9451708"/>
              <a:gd name="connsiteY122" fmla="*/ 2995765 h 6873873"/>
              <a:gd name="connsiteX123" fmla="*/ 9451708 w 9451708"/>
              <a:gd name="connsiteY123" fmla="*/ 3294759 h 6873873"/>
              <a:gd name="connsiteX124" fmla="*/ 9451708 w 9451708"/>
              <a:gd name="connsiteY12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356604 w 9451708"/>
              <a:gd name="connsiteY91" fmla="*/ 3133 h 6873873"/>
              <a:gd name="connsiteX92" fmla="*/ 7656088 w 9451708"/>
              <a:gd name="connsiteY92" fmla="*/ 3133 h 6873873"/>
              <a:gd name="connsiteX93" fmla="*/ 7955358 w 9451708"/>
              <a:gd name="connsiteY93" fmla="*/ 3133 h 6873873"/>
              <a:gd name="connsiteX94" fmla="*/ 7955358 w 9451708"/>
              <a:gd name="connsiteY94" fmla="*/ 3134 h 6873873"/>
              <a:gd name="connsiteX95" fmla="*/ 8254628 w 9451708"/>
              <a:gd name="connsiteY95" fmla="*/ 3134 h 6873873"/>
              <a:gd name="connsiteX96" fmla="*/ 8553684 w 9451708"/>
              <a:gd name="connsiteY96" fmla="*/ 3134 h 6873873"/>
              <a:gd name="connsiteX97" fmla="*/ 8852954 w 9451708"/>
              <a:gd name="connsiteY97" fmla="*/ 3134 h 6873873"/>
              <a:gd name="connsiteX98" fmla="*/ 8852954 w 9451708"/>
              <a:gd name="connsiteY98" fmla="*/ 3131 h 6873873"/>
              <a:gd name="connsiteX99" fmla="*/ 9152438 w 9451708"/>
              <a:gd name="connsiteY99" fmla="*/ 3131 h 6873873"/>
              <a:gd name="connsiteX100" fmla="*/ 9152438 w 9451708"/>
              <a:gd name="connsiteY100" fmla="*/ 3134 h 6873873"/>
              <a:gd name="connsiteX101" fmla="*/ 9451708 w 9451708"/>
              <a:gd name="connsiteY101" fmla="*/ 3134 h 6873873"/>
              <a:gd name="connsiteX102" fmla="*/ 9451708 w 9451708"/>
              <a:gd name="connsiteY102" fmla="*/ 302373 h 6873873"/>
              <a:gd name="connsiteX103" fmla="*/ 9451708 w 9451708"/>
              <a:gd name="connsiteY103" fmla="*/ 302617 h 6873873"/>
              <a:gd name="connsiteX104" fmla="*/ 9451708 w 9451708"/>
              <a:gd name="connsiteY104" fmla="*/ 601613 h 6873873"/>
              <a:gd name="connsiteX105" fmla="*/ 9451708 w 9451708"/>
              <a:gd name="connsiteY105" fmla="*/ 601859 h 6873873"/>
              <a:gd name="connsiteX106" fmla="*/ 9451708 w 9451708"/>
              <a:gd name="connsiteY106" fmla="*/ 900850 h 6873873"/>
              <a:gd name="connsiteX107" fmla="*/ 9451708 w 9451708"/>
              <a:gd name="connsiteY107" fmla="*/ 901097 h 6873873"/>
              <a:gd name="connsiteX108" fmla="*/ 9451708 w 9451708"/>
              <a:gd name="connsiteY108" fmla="*/ 1200087 h 6873873"/>
              <a:gd name="connsiteX109" fmla="*/ 9451708 w 9451708"/>
              <a:gd name="connsiteY109" fmla="*/ 1200334 h 6873873"/>
              <a:gd name="connsiteX110" fmla="*/ 9451708 w 9451708"/>
              <a:gd name="connsiteY110" fmla="*/ 1499327 h 6873873"/>
              <a:gd name="connsiteX111" fmla="*/ 9451708 w 9451708"/>
              <a:gd name="connsiteY111" fmla="*/ 1499571 h 6873873"/>
              <a:gd name="connsiteX112" fmla="*/ 9451708 w 9451708"/>
              <a:gd name="connsiteY112" fmla="*/ 1798565 h 6873873"/>
              <a:gd name="connsiteX113" fmla="*/ 9451708 w 9451708"/>
              <a:gd name="connsiteY113" fmla="*/ 1798811 h 6873873"/>
              <a:gd name="connsiteX114" fmla="*/ 9451708 w 9451708"/>
              <a:gd name="connsiteY114" fmla="*/ 2097803 h 6873873"/>
              <a:gd name="connsiteX115" fmla="*/ 9451708 w 9451708"/>
              <a:gd name="connsiteY115" fmla="*/ 2098048 h 6873873"/>
              <a:gd name="connsiteX116" fmla="*/ 9451708 w 9451708"/>
              <a:gd name="connsiteY116" fmla="*/ 2397042 h 6873873"/>
              <a:gd name="connsiteX117" fmla="*/ 9451708 w 9451708"/>
              <a:gd name="connsiteY117" fmla="*/ 2397287 h 6873873"/>
              <a:gd name="connsiteX118" fmla="*/ 9451708 w 9451708"/>
              <a:gd name="connsiteY118" fmla="*/ 2696281 h 6873873"/>
              <a:gd name="connsiteX119" fmla="*/ 9451708 w 9451708"/>
              <a:gd name="connsiteY119" fmla="*/ 2696526 h 6873873"/>
              <a:gd name="connsiteX120" fmla="*/ 9451708 w 9451708"/>
              <a:gd name="connsiteY120" fmla="*/ 2995520 h 6873873"/>
              <a:gd name="connsiteX121" fmla="*/ 9451708 w 9451708"/>
              <a:gd name="connsiteY121" fmla="*/ 2995765 h 6873873"/>
              <a:gd name="connsiteX122" fmla="*/ 9451708 w 9451708"/>
              <a:gd name="connsiteY122" fmla="*/ 3294759 h 6873873"/>
              <a:gd name="connsiteX123" fmla="*/ 9451708 w 9451708"/>
              <a:gd name="connsiteY12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656088 w 9451708"/>
              <a:gd name="connsiteY91" fmla="*/ 3133 h 6873873"/>
              <a:gd name="connsiteX92" fmla="*/ 7955358 w 9451708"/>
              <a:gd name="connsiteY92" fmla="*/ 3133 h 6873873"/>
              <a:gd name="connsiteX93" fmla="*/ 7955358 w 9451708"/>
              <a:gd name="connsiteY93" fmla="*/ 3134 h 6873873"/>
              <a:gd name="connsiteX94" fmla="*/ 8254628 w 9451708"/>
              <a:gd name="connsiteY94" fmla="*/ 3134 h 6873873"/>
              <a:gd name="connsiteX95" fmla="*/ 8553684 w 9451708"/>
              <a:gd name="connsiteY95" fmla="*/ 3134 h 6873873"/>
              <a:gd name="connsiteX96" fmla="*/ 8852954 w 9451708"/>
              <a:gd name="connsiteY96" fmla="*/ 3134 h 6873873"/>
              <a:gd name="connsiteX97" fmla="*/ 8852954 w 9451708"/>
              <a:gd name="connsiteY97" fmla="*/ 3131 h 6873873"/>
              <a:gd name="connsiteX98" fmla="*/ 9152438 w 9451708"/>
              <a:gd name="connsiteY98" fmla="*/ 3131 h 6873873"/>
              <a:gd name="connsiteX99" fmla="*/ 9152438 w 9451708"/>
              <a:gd name="connsiteY99" fmla="*/ 3134 h 6873873"/>
              <a:gd name="connsiteX100" fmla="*/ 9451708 w 9451708"/>
              <a:gd name="connsiteY100" fmla="*/ 3134 h 6873873"/>
              <a:gd name="connsiteX101" fmla="*/ 9451708 w 9451708"/>
              <a:gd name="connsiteY101" fmla="*/ 302373 h 6873873"/>
              <a:gd name="connsiteX102" fmla="*/ 9451708 w 9451708"/>
              <a:gd name="connsiteY102" fmla="*/ 302617 h 6873873"/>
              <a:gd name="connsiteX103" fmla="*/ 9451708 w 9451708"/>
              <a:gd name="connsiteY103" fmla="*/ 601613 h 6873873"/>
              <a:gd name="connsiteX104" fmla="*/ 9451708 w 9451708"/>
              <a:gd name="connsiteY104" fmla="*/ 601859 h 6873873"/>
              <a:gd name="connsiteX105" fmla="*/ 9451708 w 9451708"/>
              <a:gd name="connsiteY105" fmla="*/ 900850 h 6873873"/>
              <a:gd name="connsiteX106" fmla="*/ 9451708 w 9451708"/>
              <a:gd name="connsiteY106" fmla="*/ 901097 h 6873873"/>
              <a:gd name="connsiteX107" fmla="*/ 9451708 w 9451708"/>
              <a:gd name="connsiteY107" fmla="*/ 1200087 h 6873873"/>
              <a:gd name="connsiteX108" fmla="*/ 9451708 w 9451708"/>
              <a:gd name="connsiteY108" fmla="*/ 1200334 h 6873873"/>
              <a:gd name="connsiteX109" fmla="*/ 9451708 w 9451708"/>
              <a:gd name="connsiteY109" fmla="*/ 1499327 h 6873873"/>
              <a:gd name="connsiteX110" fmla="*/ 9451708 w 9451708"/>
              <a:gd name="connsiteY110" fmla="*/ 1499571 h 6873873"/>
              <a:gd name="connsiteX111" fmla="*/ 9451708 w 9451708"/>
              <a:gd name="connsiteY111" fmla="*/ 1798565 h 6873873"/>
              <a:gd name="connsiteX112" fmla="*/ 9451708 w 9451708"/>
              <a:gd name="connsiteY112" fmla="*/ 1798811 h 6873873"/>
              <a:gd name="connsiteX113" fmla="*/ 9451708 w 9451708"/>
              <a:gd name="connsiteY113" fmla="*/ 2097803 h 6873873"/>
              <a:gd name="connsiteX114" fmla="*/ 9451708 w 9451708"/>
              <a:gd name="connsiteY114" fmla="*/ 2098048 h 6873873"/>
              <a:gd name="connsiteX115" fmla="*/ 9451708 w 9451708"/>
              <a:gd name="connsiteY115" fmla="*/ 2397042 h 6873873"/>
              <a:gd name="connsiteX116" fmla="*/ 9451708 w 9451708"/>
              <a:gd name="connsiteY116" fmla="*/ 2397287 h 6873873"/>
              <a:gd name="connsiteX117" fmla="*/ 9451708 w 9451708"/>
              <a:gd name="connsiteY117" fmla="*/ 2696281 h 6873873"/>
              <a:gd name="connsiteX118" fmla="*/ 9451708 w 9451708"/>
              <a:gd name="connsiteY118" fmla="*/ 2696526 h 6873873"/>
              <a:gd name="connsiteX119" fmla="*/ 9451708 w 9451708"/>
              <a:gd name="connsiteY119" fmla="*/ 2995520 h 6873873"/>
              <a:gd name="connsiteX120" fmla="*/ 9451708 w 9451708"/>
              <a:gd name="connsiteY120" fmla="*/ 2995765 h 6873873"/>
              <a:gd name="connsiteX121" fmla="*/ 9451708 w 9451708"/>
              <a:gd name="connsiteY121" fmla="*/ 3294759 h 6873873"/>
              <a:gd name="connsiteX122" fmla="*/ 9451708 w 9451708"/>
              <a:gd name="connsiteY12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955358 w 9451708"/>
              <a:gd name="connsiteY91" fmla="*/ 3133 h 6873873"/>
              <a:gd name="connsiteX92" fmla="*/ 7955358 w 9451708"/>
              <a:gd name="connsiteY92" fmla="*/ 3134 h 6873873"/>
              <a:gd name="connsiteX93" fmla="*/ 8254628 w 9451708"/>
              <a:gd name="connsiteY93" fmla="*/ 3134 h 6873873"/>
              <a:gd name="connsiteX94" fmla="*/ 8553684 w 9451708"/>
              <a:gd name="connsiteY94" fmla="*/ 3134 h 6873873"/>
              <a:gd name="connsiteX95" fmla="*/ 8852954 w 9451708"/>
              <a:gd name="connsiteY95" fmla="*/ 3134 h 6873873"/>
              <a:gd name="connsiteX96" fmla="*/ 8852954 w 9451708"/>
              <a:gd name="connsiteY96" fmla="*/ 3131 h 6873873"/>
              <a:gd name="connsiteX97" fmla="*/ 9152438 w 9451708"/>
              <a:gd name="connsiteY97" fmla="*/ 3131 h 6873873"/>
              <a:gd name="connsiteX98" fmla="*/ 9152438 w 9451708"/>
              <a:gd name="connsiteY98" fmla="*/ 3134 h 6873873"/>
              <a:gd name="connsiteX99" fmla="*/ 9451708 w 9451708"/>
              <a:gd name="connsiteY99" fmla="*/ 3134 h 6873873"/>
              <a:gd name="connsiteX100" fmla="*/ 9451708 w 9451708"/>
              <a:gd name="connsiteY100" fmla="*/ 302373 h 6873873"/>
              <a:gd name="connsiteX101" fmla="*/ 9451708 w 9451708"/>
              <a:gd name="connsiteY101" fmla="*/ 302617 h 6873873"/>
              <a:gd name="connsiteX102" fmla="*/ 9451708 w 9451708"/>
              <a:gd name="connsiteY102" fmla="*/ 601613 h 6873873"/>
              <a:gd name="connsiteX103" fmla="*/ 9451708 w 9451708"/>
              <a:gd name="connsiteY103" fmla="*/ 601859 h 6873873"/>
              <a:gd name="connsiteX104" fmla="*/ 9451708 w 9451708"/>
              <a:gd name="connsiteY104" fmla="*/ 900850 h 6873873"/>
              <a:gd name="connsiteX105" fmla="*/ 9451708 w 9451708"/>
              <a:gd name="connsiteY105" fmla="*/ 901097 h 6873873"/>
              <a:gd name="connsiteX106" fmla="*/ 9451708 w 9451708"/>
              <a:gd name="connsiteY106" fmla="*/ 1200087 h 6873873"/>
              <a:gd name="connsiteX107" fmla="*/ 9451708 w 9451708"/>
              <a:gd name="connsiteY107" fmla="*/ 1200334 h 6873873"/>
              <a:gd name="connsiteX108" fmla="*/ 9451708 w 9451708"/>
              <a:gd name="connsiteY108" fmla="*/ 1499327 h 6873873"/>
              <a:gd name="connsiteX109" fmla="*/ 9451708 w 9451708"/>
              <a:gd name="connsiteY109" fmla="*/ 1499571 h 6873873"/>
              <a:gd name="connsiteX110" fmla="*/ 9451708 w 9451708"/>
              <a:gd name="connsiteY110" fmla="*/ 1798565 h 6873873"/>
              <a:gd name="connsiteX111" fmla="*/ 9451708 w 9451708"/>
              <a:gd name="connsiteY111" fmla="*/ 1798811 h 6873873"/>
              <a:gd name="connsiteX112" fmla="*/ 9451708 w 9451708"/>
              <a:gd name="connsiteY112" fmla="*/ 2097803 h 6873873"/>
              <a:gd name="connsiteX113" fmla="*/ 9451708 w 9451708"/>
              <a:gd name="connsiteY113" fmla="*/ 2098048 h 6873873"/>
              <a:gd name="connsiteX114" fmla="*/ 9451708 w 9451708"/>
              <a:gd name="connsiteY114" fmla="*/ 2397042 h 6873873"/>
              <a:gd name="connsiteX115" fmla="*/ 9451708 w 9451708"/>
              <a:gd name="connsiteY115" fmla="*/ 2397287 h 6873873"/>
              <a:gd name="connsiteX116" fmla="*/ 9451708 w 9451708"/>
              <a:gd name="connsiteY116" fmla="*/ 2696281 h 6873873"/>
              <a:gd name="connsiteX117" fmla="*/ 9451708 w 9451708"/>
              <a:gd name="connsiteY117" fmla="*/ 2696526 h 6873873"/>
              <a:gd name="connsiteX118" fmla="*/ 9451708 w 9451708"/>
              <a:gd name="connsiteY118" fmla="*/ 2995520 h 6873873"/>
              <a:gd name="connsiteX119" fmla="*/ 9451708 w 9451708"/>
              <a:gd name="connsiteY119" fmla="*/ 2995765 h 6873873"/>
              <a:gd name="connsiteX120" fmla="*/ 9451708 w 9451708"/>
              <a:gd name="connsiteY120" fmla="*/ 3294759 h 6873873"/>
              <a:gd name="connsiteX121" fmla="*/ 9451708 w 9451708"/>
              <a:gd name="connsiteY12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955358 w 9451708"/>
              <a:gd name="connsiteY91" fmla="*/ 3133 h 6873873"/>
              <a:gd name="connsiteX92" fmla="*/ 8254628 w 9451708"/>
              <a:gd name="connsiteY92" fmla="*/ 3134 h 6873873"/>
              <a:gd name="connsiteX93" fmla="*/ 8553684 w 9451708"/>
              <a:gd name="connsiteY93" fmla="*/ 3134 h 6873873"/>
              <a:gd name="connsiteX94" fmla="*/ 8852954 w 9451708"/>
              <a:gd name="connsiteY94" fmla="*/ 3134 h 6873873"/>
              <a:gd name="connsiteX95" fmla="*/ 8852954 w 9451708"/>
              <a:gd name="connsiteY95" fmla="*/ 3131 h 6873873"/>
              <a:gd name="connsiteX96" fmla="*/ 9152438 w 9451708"/>
              <a:gd name="connsiteY96" fmla="*/ 3131 h 6873873"/>
              <a:gd name="connsiteX97" fmla="*/ 9152438 w 9451708"/>
              <a:gd name="connsiteY97" fmla="*/ 3134 h 6873873"/>
              <a:gd name="connsiteX98" fmla="*/ 9451708 w 9451708"/>
              <a:gd name="connsiteY98" fmla="*/ 3134 h 6873873"/>
              <a:gd name="connsiteX99" fmla="*/ 9451708 w 9451708"/>
              <a:gd name="connsiteY99" fmla="*/ 302373 h 6873873"/>
              <a:gd name="connsiteX100" fmla="*/ 9451708 w 9451708"/>
              <a:gd name="connsiteY100" fmla="*/ 302617 h 6873873"/>
              <a:gd name="connsiteX101" fmla="*/ 9451708 w 9451708"/>
              <a:gd name="connsiteY101" fmla="*/ 601613 h 6873873"/>
              <a:gd name="connsiteX102" fmla="*/ 9451708 w 9451708"/>
              <a:gd name="connsiteY102" fmla="*/ 601859 h 6873873"/>
              <a:gd name="connsiteX103" fmla="*/ 9451708 w 9451708"/>
              <a:gd name="connsiteY103" fmla="*/ 900850 h 6873873"/>
              <a:gd name="connsiteX104" fmla="*/ 9451708 w 9451708"/>
              <a:gd name="connsiteY104" fmla="*/ 901097 h 6873873"/>
              <a:gd name="connsiteX105" fmla="*/ 9451708 w 9451708"/>
              <a:gd name="connsiteY105" fmla="*/ 1200087 h 6873873"/>
              <a:gd name="connsiteX106" fmla="*/ 9451708 w 9451708"/>
              <a:gd name="connsiteY106" fmla="*/ 1200334 h 6873873"/>
              <a:gd name="connsiteX107" fmla="*/ 9451708 w 9451708"/>
              <a:gd name="connsiteY107" fmla="*/ 1499327 h 6873873"/>
              <a:gd name="connsiteX108" fmla="*/ 9451708 w 9451708"/>
              <a:gd name="connsiteY108" fmla="*/ 1499571 h 6873873"/>
              <a:gd name="connsiteX109" fmla="*/ 9451708 w 9451708"/>
              <a:gd name="connsiteY109" fmla="*/ 1798565 h 6873873"/>
              <a:gd name="connsiteX110" fmla="*/ 9451708 w 9451708"/>
              <a:gd name="connsiteY110" fmla="*/ 1798811 h 6873873"/>
              <a:gd name="connsiteX111" fmla="*/ 9451708 w 9451708"/>
              <a:gd name="connsiteY111" fmla="*/ 2097803 h 6873873"/>
              <a:gd name="connsiteX112" fmla="*/ 9451708 w 9451708"/>
              <a:gd name="connsiteY112" fmla="*/ 2098048 h 6873873"/>
              <a:gd name="connsiteX113" fmla="*/ 9451708 w 9451708"/>
              <a:gd name="connsiteY113" fmla="*/ 2397042 h 6873873"/>
              <a:gd name="connsiteX114" fmla="*/ 9451708 w 9451708"/>
              <a:gd name="connsiteY114" fmla="*/ 2397287 h 6873873"/>
              <a:gd name="connsiteX115" fmla="*/ 9451708 w 9451708"/>
              <a:gd name="connsiteY115" fmla="*/ 2696281 h 6873873"/>
              <a:gd name="connsiteX116" fmla="*/ 9451708 w 9451708"/>
              <a:gd name="connsiteY116" fmla="*/ 2696526 h 6873873"/>
              <a:gd name="connsiteX117" fmla="*/ 9451708 w 9451708"/>
              <a:gd name="connsiteY117" fmla="*/ 2995520 h 6873873"/>
              <a:gd name="connsiteX118" fmla="*/ 9451708 w 9451708"/>
              <a:gd name="connsiteY118" fmla="*/ 2995765 h 6873873"/>
              <a:gd name="connsiteX119" fmla="*/ 9451708 w 9451708"/>
              <a:gd name="connsiteY119" fmla="*/ 3294759 h 6873873"/>
              <a:gd name="connsiteX120" fmla="*/ 9451708 w 9451708"/>
              <a:gd name="connsiteY12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955358 w 9451708"/>
              <a:gd name="connsiteY90" fmla="*/ 3133 h 6873873"/>
              <a:gd name="connsiteX91" fmla="*/ 8254628 w 9451708"/>
              <a:gd name="connsiteY91" fmla="*/ 3134 h 6873873"/>
              <a:gd name="connsiteX92" fmla="*/ 8553684 w 9451708"/>
              <a:gd name="connsiteY92" fmla="*/ 3134 h 6873873"/>
              <a:gd name="connsiteX93" fmla="*/ 8852954 w 9451708"/>
              <a:gd name="connsiteY93" fmla="*/ 3134 h 6873873"/>
              <a:gd name="connsiteX94" fmla="*/ 8852954 w 9451708"/>
              <a:gd name="connsiteY94" fmla="*/ 3131 h 6873873"/>
              <a:gd name="connsiteX95" fmla="*/ 9152438 w 9451708"/>
              <a:gd name="connsiteY95" fmla="*/ 3131 h 6873873"/>
              <a:gd name="connsiteX96" fmla="*/ 9152438 w 9451708"/>
              <a:gd name="connsiteY96" fmla="*/ 3134 h 6873873"/>
              <a:gd name="connsiteX97" fmla="*/ 9451708 w 9451708"/>
              <a:gd name="connsiteY97" fmla="*/ 3134 h 6873873"/>
              <a:gd name="connsiteX98" fmla="*/ 9451708 w 9451708"/>
              <a:gd name="connsiteY98" fmla="*/ 302373 h 6873873"/>
              <a:gd name="connsiteX99" fmla="*/ 9451708 w 9451708"/>
              <a:gd name="connsiteY99" fmla="*/ 302617 h 6873873"/>
              <a:gd name="connsiteX100" fmla="*/ 9451708 w 9451708"/>
              <a:gd name="connsiteY100" fmla="*/ 601613 h 6873873"/>
              <a:gd name="connsiteX101" fmla="*/ 9451708 w 9451708"/>
              <a:gd name="connsiteY101" fmla="*/ 601859 h 6873873"/>
              <a:gd name="connsiteX102" fmla="*/ 9451708 w 9451708"/>
              <a:gd name="connsiteY102" fmla="*/ 900850 h 6873873"/>
              <a:gd name="connsiteX103" fmla="*/ 9451708 w 9451708"/>
              <a:gd name="connsiteY103" fmla="*/ 901097 h 6873873"/>
              <a:gd name="connsiteX104" fmla="*/ 9451708 w 9451708"/>
              <a:gd name="connsiteY104" fmla="*/ 1200087 h 6873873"/>
              <a:gd name="connsiteX105" fmla="*/ 9451708 w 9451708"/>
              <a:gd name="connsiteY105" fmla="*/ 1200334 h 6873873"/>
              <a:gd name="connsiteX106" fmla="*/ 9451708 w 9451708"/>
              <a:gd name="connsiteY106" fmla="*/ 1499327 h 6873873"/>
              <a:gd name="connsiteX107" fmla="*/ 9451708 w 9451708"/>
              <a:gd name="connsiteY107" fmla="*/ 1499571 h 6873873"/>
              <a:gd name="connsiteX108" fmla="*/ 9451708 w 9451708"/>
              <a:gd name="connsiteY108" fmla="*/ 1798565 h 6873873"/>
              <a:gd name="connsiteX109" fmla="*/ 9451708 w 9451708"/>
              <a:gd name="connsiteY109" fmla="*/ 1798811 h 6873873"/>
              <a:gd name="connsiteX110" fmla="*/ 9451708 w 9451708"/>
              <a:gd name="connsiteY110" fmla="*/ 2097803 h 6873873"/>
              <a:gd name="connsiteX111" fmla="*/ 9451708 w 9451708"/>
              <a:gd name="connsiteY111" fmla="*/ 2098048 h 6873873"/>
              <a:gd name="connsiteX112" fmla="*/ 9451708 w 9451708"/>
              <a:gd name="connsiteY112" fmla="*/ 2397042 h 6873873"/>
              <a:gd name="connsiteX113" fmla="*/ 9451708 w 9451708"/>
              <a:gd name="connsiteY113" fmla="*/ 2397287 h 6873873"/>
              <a:gd name="connsiteX114" fmla="*/ 9451708 w 9451708"/>
              <a:gd name="connsiteY114" fmla="*/ 2696281 h 6873873"/>
              <a:gd name="connsiteX115" fmla="*/ 9451708 w 9451708"/>
              <a:gd name="connsiteY115" fmla="*/ 2696526 h 6873873"/>
              <a:gd name="connsiteX116" fmla="*/ 9451708 w 9451708"/>
              <a:gd name="connsiteY116" fmla="*/ 2995520 h 6873873"/>
              <a:gd name="connsiteX117" fmla="*/ 9451708 w 9451708"/>
              <a:gd name="connsiteY117" fmla="*/ 2995765 h 6873873"/>
              <a:gd name="connsiteX118" fmla="*/ 9451708 w 9451708"/>
              <a:gd name="connsiteY118" fmla="*/ 3294759 h 6873873"/>
              <a:gd name="connsiteX119" fmla="*/ 9451708 w 9451708"/>
              <a:gd name="connsiteY119"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955358 w 9451708"/>
              <a:gd name="connsiteY89" fmla="*/ 3133 h 6873873"/>
              <a:gd name="connsiteX90" fmla="*/ 8254628 w 9451708"/>
              <a:gd name="connsiteY90" fmla="*/ 3134 h 6873873"/>
              <a:gd name="connsiteX91" fmla="*/ 8553684 w 9451708"/>
              <a:gd name="connsiteY91" fmla="*/ 3134 h 6873873"/>
              <a:gd name="connsiteX92" fmla="*/ 8852954 w 9451708"/>
              <a:gd name="connsiteY92" fmla="*/ 3134 h 6873873"/>
              <a:gd name="connsiteX93" fmla="*/ 8852954 w 9451708"/>
              <a:gd name="connsiteY93" fmla="*/ 3131 h 6873873"/>
              <a:gd name="connsiteX94" fmla="*/ 9152438 w 9451708"/>
              <a:gd name="connsiteY94" fmla="*/ 3131 h 6873873"/>
              <a:gd name="connsiteX95" fmla="*/ 9152438 w 9451708"/>
              <a:gd name="connsiteY95" fmla="*/ 3134 h 6873873"/>
              <a:gd name="connsiteX96" fmla="*/ 9451708 w 9451708"/>
              <a:gd name="connsiteY96" fmla="*/ 3134 h 6873873"/>
              <a:gd name="connsiteX97" fmla="*/ 9451708 w 9451708"/>
              <a:gd name="connsiteY97" fmla="*/ 302373 h 6873873"/>
              <a:gd name="connsiteX98" fmla="*/ 9451708 w 9451708"/>
              <a:gd name="connsiteY98" fmla="*/ 302617 h 6873873"/>
              <a:gd name="connsiteX99" fmla="*/ 9451708 w 9451708"/>
              <a:gd name="connsiteY99" fmla="*/ 601613 h 6873873"/>
              <a:gd name="connsiteX100" fmla="*/ 9451708 w 9451708"/>
              <a:gd name="connsiteY100" fmla="*/ 601859 h 6873873"/>
              <a:gd name="connsiteX101" fmla="*/ 9451708 w 9451708"/>
              <a:gd name="connsiteY101" fmla="*/ 900850 h 6873873"/>
              <a:gd name="connsiteX102" fmla="*/ 9451708 w 9451708"/>
              <a:gd name="connsiteY102" fmla="*/ 901097 h 6873873"/>
              <a:gd name="connsiteX103" fmla="*/ 9451708 w 9451708"/>
              <a:gd name="connsiteY103" fmla="*/ 1200087 h 6873873"/>
              <a:gd name="connsiteX104" fmla="*/ 9451708 w 9451708"/>
              <a:gd name="connsiteY104" fmla="*/ 1200334 h 6873873"/>
              <a:gd name="connsiteX105" fmla="*/ 9451708 w 9451708"/>
              <a:gd name="connsiteY105" fmla="*/ 1499327 h 6873873"/>
              <a:gd name="connsiteX106" fmla="*/ 9451708 w 9451708"/>
              <a:gd name="connsiteY106" fmla="*/ 1499571 h 6873873"/>
              <a:gd name="connsiteX107" fmla="*/ 9451708 w 9451708"/>
              <a:gd name="connsiteY107" fmla="*/ 1798565 h 6873873"/>
              <a:gd name="connsiteX108" fmla="*/ 9451708 w 9451708"/>
              <a:gd name="connsiteY108" fmla="*/ 1798811 h 6873873"/>
              <a:gd name="connsiteX109" fmla="*/ 9451708 w 9451708"/>
              <a:gd name="connsiteY109" fmla="*/ 2097803 h 6873873"/>
              <a:gd name="connsiteX110" fmla="*/ 9451708 w 9451708"/>
              <a:gd name="connsiteY110" fmla="*/ 2098048 h 6873873"/>
              <a:gd name="connsiteX111" fmla="*/ 9451708 w 9451708"/>
              <a:gd name="connsiteY111" fmla="*/ 2397042 h 6873873"/>
              <a:gd name="connsiteX112" fmla="*/ 9451708 w 9451708"/>
              <a:gd name="connsiteY112" fmla="*/ 2397287 h 6873873"/>
              <a:gd name="connsiteX113" fmla="*/ 9451708 w 9451708"/>
              <a:gd name="connsiteY113" fmla="*/ 2696281 h 6873873"/>
              <a:gd name="connsiteX114" fmla="*/ 9451708 w 9451708"/>
              <a:gd name="connsiteY114" fmla="*/ 2696526 h 6873873"/>
              <a:gd name="connsiteX115" fmla="*/ 9451708 w 9451708"/>
              <a:gd name="connsiteY115" fmla="*/ 2995520 h 6873873"/>
              <a:gd name="connsiteX116" fmla="*/ 9451708 w 9451708"/>
              <a:gd name="connsiteY116" fmla="*/ 2995765 h 6873873"/>
              <a:gd name="connsiteX117" fmla="*/ 9451708 w 9451708"/>
              <a:gd name="connsiteY117" fmla="*/ 3294759 h 6873873"/>
              <a:gd name="connsiteX118" fmla="*/ 9451708 w 9451708"/>
              <a:gd name="connsiteY118"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254628 w 9451708"/>
              <a:gd name="connsiteY89" fmla="*/ 3134 h 6873873"/>
              <a:gd name="connsiteX90" fmla="*/ 8553684 w 9451708"/>
              <a:gd name="connsiteY90" fmla="*/ 3134 h 6873873"/>
              <a:gd name="connsiteX91" fmla="*/ 8852954 w 9451708"/>
              <a:gd name="connsiteY91" fmla="*/ 3134 h 6873873"/>
              <a:gd name="connsiteX92" fmla="*/ 8852954 w 9451708"/>
              <a:gd name="connsiteY92" fmla="*/ 3131 h 6873873"/>
              <a:gd name="connsiteX93" fmla="*/ 9152438 w 9451708"/>
              <a:gd name="connsiteY93" fmla="*/ 3131 h 6873873"/>
              <a:gd name="connsiteX94" fmla="*/ 9152438 w 9451708"/>
              <a:gd name="connsiteY94" fmla="*/ 3134 h 6873873"/>
              <a:gd name="connsiteX95" fmla="*/ 9451708 w 9451708"/>
              <a:gd name="connsiteY95" fmla="*/ 3134 h 6873873"/>
              <a:gd name="connsiteX96" fmla="*/ 9451708 w 9451708"/>
              <a:gd name="connsiteY96" fmla="*/ 302373 h 6873873"/>
              <a:gd name="connsiteX97" fmla="*/ 9451708 w 9451708"/>
              <a:gd name="connsiteY97" fmla="*/ 302617 h 6873873"/>
              <a:gd name="connsiteX98" fmla="*/ 9451708 w 9451708"/>
              <a:gd name="connsiteY98" fmla="*/ 601613 h 6873873"/>
              <a:gd name="connsiteX99" fmla="*/ 9451708 w 9451708"/>
              <a:gd name="connsiteY99" fmla="*/ 601859 h 6873873"/>
              <a:gd name="connsiteX100" fmla="*/ 9451708 w 9451708"/>
              <a:gd name="connsiteY100" fmla="*/ 900850 h 6873873"/>
              <a:gd name="connsiteX101" fmla="*/ 9451708 w 9451708"/>
              <a:gd name="connsiteY101" fmla="*/ 901097 h 6873873"/>
              <a:gd name="connsiteX102" fmla="*/ 9451708 w 9451708"/>
              <a:gd name="connsiteY102" fmla="*/ 1200087 h 6873873"/>
              <a:gd name="connsiteX103" fmla="*/ 9451708 w 9451708"/>
              <a:gd name="connsiteY103" fmla="*/ 1200334 h 6873873"/>
              <a:gd name="connsiteX104" fmla="*/ 9451708 w 9451708"/>
              <a:gd name="connsiteY104" fmla="*/ 1499327 h 6873873"/>
              <a:gd name="connsiteX105" fmla="*/ 9451708 w 9451708"/>
              <a:gd name="connsiteY105" fmla="*/ 1499571 h 6873873"/>
              <a:gd name="connsiteX106" fmla="*/ 9451708 w 9451708"/>
              <a:gd name="connsiteY106" fmla="*/ 1798565 h 6873873"/>
              <a:gd name="connsiteX107" fmla="*/ 9451708 w 9451708"/>
              <a:gd name="connsiteY107" fmla="*/ 1798811 h 6873873"/>
              <a:gd name="connsiteX108" fmla="*/ 9451708 w 9451708"/>
              <a:gd name="connsiteY108" fmla="*/ 2097803 h 6873873"/>
              <a:gd name="connsiteX109" fmla="*/ 9451708 w 9451708"/>
              <a:gd name="connsiteY109" fmla="*/ 2098048 h 6873873"/>
              <a:gd name="connsiteX110" fmla="*/ 9451708 w 9451708"/>
              <a:gd name="connsiteY110" fmla="*/ 2397042 h 6873873"/>
              <a:gd name="connsiteX111" fmla="*/ 9451708 w 9451708"/>
              <a:gd name="connsiteY111" fmla="*/ 2397287 h 6873873"/>
              <a:gd name="connsiteX112" fmla="*/ 9451708 w 9451708"/>
              <a:gd name="connsiteY112" fmla="*/ 2696281 h 6873873"/>
              <a:gd name="connsiteX113" fmla="*/ 9451708 w 9451708"/>
              <a:gd name="connsiteY113" fmla="*/ 2696526 h 6873873"/>
              <a:gd name="connsiteX114" fmla="*/ 9451708 w 9451708"/>
              <a:gd name="connsiteY114" fmla="*/ 2995520 h 6873873"/>
              <a:gd name="connsiteX115" fmla="*/ 9451708 w 9451708"/>
              <a:gd name="connsiteY115" fmla="*/ 2995765 h 6873873"/>
              <a:gd name="connsiteX116" fmla="*/ 9451708 w 9451708"/>
              <a:gd name="connsiteY116" fmla="*/ 3294759 h 6873873"/>
              <a:gd name="connsiteX117" fmla="*/ 9451708 w 9451708"/>
              <a:gd name="connsiteY11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553684 w 9451708"/>
              <a:gd name="connsiteY89" fmla="*/ 3134 h 6873873"/>
              <a:gd name="connsiteX90" fmla="*/ 8852954 w 9451708"/>
              <a:gd name="connsiteY90" fmla="*/ 3134 h 6873873"/>
              <a:gd name="connsiteX91" fmla="*/ 8852954 w 9451708"/>
              <a:gd name="connsiteY91" fmla="*/ 3131 h 6873873"/>
              <a:gd name="connsiteX92" fmla="*/ 9152438 w 9451708"/>
              <a:gd name="connsiteY92" fmla="*/ 3131 h 6873873"/>
              <a:gd name="connsiteX93" fmla="*/ 9152438 w 9451708"/>
              <a:gd name="connsiteY93" fmla="*/ 3134 h 6873873"/>
              <a:gd name="connsiteX94" fmla="*/ 9451708 w 9451708"/>
              <a:gd name="connsiteY94" fmla="*/ 3134 h 6873873"/>
              <a:gd name="connsiteX95" fmla="*/ 9451708 w 9451708"/>
              <a:gd name="connsiteY95" fmla="*/ 302373 h 6873873"/>
              <a:gd name="connsiteX96" fmla="*/ 9451708 w 9451708"/>
              <a:gd name="connsiteY96" fmla="*/ 302617 h 6873873"/>
              <a:gd name="connsiteX97" fmla="*/ 9451708 w 9451708"/>
              <a:gd name="connsiteY97" fmla="*/ 601613 h 6873873"/>
              <a:gd name="connsiteX98" fmla="*/ 9451708 w 9451708"/>
              <a:gd name="connsiteY98" fmla="*/ 601859 h 6873873"/>
              <a:gd name="connsiteX99" fmla="*/ 9451708 w 9451708"/>
              <a:gd name="connsiteY99" fmla="*/ 900850 h 6873873"/>
              <a:gd name="connsiteX100" fmla="*/ 9451708 w 9451708"/>
              <a:gd name="connsiteY100" fmla="*/ 901097 h 6873873"/>
              <a:gd name="connsiteX101" fmla="*/ 9451708 w 9451708"/>
              <a:gd name="connsiteY101" fmla="*/ 1200087 h 6873873"/>
              <a:gd name="connsiteX102" fmla="*/ 9451708 w 9451708"/>
              <a:gd name="connsiteY102" fmla="*/ 1200334 h 6873873"/>
              <a:gd name="connsiteX103" fmla="*/ 9451708 w 9451708"/>
              <a:gd name="connsiteY103" fmla="*/ 1499327 h 6873873"/>
              <a:gd name="connsiteX104" fmla="*/ 9451708 w 9451708"/>
              <a:gd name="connsiteY104" fmla="*/ 1499571 h 6873873"/>
              <a:gd name="connsiteX105" fmla="*/ 9451708 w 9451708"/>
              <a:gd name="connsiteY105" fmla="*/ 1798565 h 6873873"/>
              <a:gd name="connsiteX106" fmla="*/ 9451708 w 9451708"/>
              <a:gd name="connsiteY106" fmla="*/ 1798811 h 6873873"/>
              <a:gd name="connsiteX107" fmla="*/ 9451708 w 9451708"/>
              <a:gd name="connsiteY107" fmla="*/ 2097803 h 6873873"/>
              <a:gd name="connsiteX108" fmla="*/ 9451708 w 9451708"/>
              <a:gd name="connsiteY108" fmla="*/ 2098048 h 6873873"/>
              <a:gd name="connsiteX109" fmla="*/ 9451708 w 9451708"/>
              <a:gd name="connsiteY109" fmla="*/ 2397042 h 6873873"/>
              <a:gd name="connsiteX110" fmla="*/ 9451708 w 9451708"/>
              <a:gd name="connsiteY110" fmla="*/ 2397287 h 6873873"/>
              <a:gd name="connsiteX111" fmla="*/ 9451708 w 9451708"/>
              <a:gd name="connsiteY111" fmla="*/ 2696281 h 6873873"/>
              <a:gd name="connsiteX112" fmla="*/ 9451708 w 9451708"/>
              <a:gd name="connsiteY112" fmla="*/ 2696526 h 6873873"/>
              <a:gd name="connsiteX113" fmla="*/ 9451708 w 9451708"/>
              <a:gd name="connsiteY113" fmla="*/ 2995520 h 6873873"/>
              <a:gd name="connsiteX114" fmla="*/ 9451708 w 9451708"/>
              <a:gd name="connsiteY114" fmla="*/ 2995765 h 6873873"/>
              <a:gd name="connsiteX115" fmla="*/ 9451708 w 9451708"/>
              <a:gd name="connsiteY115" fmla="*/ 3294759 h 6873873"/>
              <a:gd name="connsiteX116" fmla="*/ 9451708 w 9451708"/>
              <a:gd name="connsiteY116"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852954 w 9451708"/>
              <a:gd name="connsiteY89" fmla="*/ 3134 h 6873873"/>
              <a:gd name="connsiteX90" fmla="*/ 8852954 w 9451708"/>
              <a:gd name="connsiteY90" fmla="*/ 3131 h 6873873"/>
              <a:gd name="connsiteX91" fmla="*/ 9152438 w 9451708"/>
              <a:gd name="connsiteY91" fmla="*/ 3131 h 6873873"/>
              <a:gd name="connsiteX92" fmla="*/ 9152438 w 9451708"/>
              <a:gd name="connsiteY92" fmla="*/ 3134 h 6873873"/>
              <a:gd name="connsiteX93" fmla="*/ 9451708 w 9451708"/>
              <a:gd name="connsiteY93" fmla="*/ 3134 h 6873873"/>
              <a:gd name="connsiteX94" fmla="*/ 9451708 w 9451708"/>
              <a:gd name="connsiteY94" fmla="*/ 302373 h 6873873"/>
              <a:gd name="connsiteX95" fmla="*/ 9451708 w 9451708"/>
              <a:gd name="connsiteY95" fmla="*/ 302617 h 6873873"/>
              <a:gd name="connsiteX96" fmla="*/ 9451708 w 9451708"/>
              <a:gd name="connsiteY96" fmla="*/ 601613 h 6873873"/>
              <a:gd name="connsiteX97" fmla="*/ 9451708 w 9451708"/>
              <a:gd name="connsiteY97" fmla="*/ 601859 h 6873873"/>
              <a:gd name="connsiteX98" fmla="*/ 9451708 w 9451708"/>
              <a:gd name="connsiteY98" fmla="*/ 900850 h 6873873"/>
              <a:gd name="connsiteX99" fmla="*/ 9451708 w 9451708"/>
              <a:gd name="connsiteY99" fmla="*/ 901097 h 6873873"/>
              <a:gd name="connsiteX100" fmla="*/ 9451708 w 9451708"/>
              <a:gd name="connsiteY100" fmla="*/ 1200087 h 6873873"/>
              <a:gd name="connsiteX101" fmla="*/ 9451708 w 9451708"/>
              <a:gd name="connsiteY101" fmla="*/ 1200334 h 6873873"/>
              <a:gd name="connsiteX102" fmla="*/ 9451708 w 9451708"/>
              <a:gd name="connsiteY102" fmla="*/ 1499327 h 6873873"/>
              <a:gd name="connsiteX103" fmla="*/ 9451708 w 9451708"/>
              <a:gd name="connsiteY103" fmla="*/ 1499571 h 6873873"/>
              <a:gd name="connsiteX104" fmla="*/ 9451708 w 9451708"/>
              <a:gd name="connsiteY104" fmla="*/ 1798565 h 6873873"/>
              <a:gd name="connsiteX105" fmla="*/ 9451708 w 9451708"/>
              <a:gd name="connsiteY105" fmla="*/ 1798811 h 6873873"/>
              <a:gd name="connsiteX106" fmla="*/ 9451708 w 9451708"/>
              <a:gd name="connsiteY106" fmla="*/ 2097803 h 6873873"/>
              <a:gd name="connsiteX107" fmla="*/ 9451708 w 9451708"/>
              <a:gd name="connsiteY107" fmla="*/ 2098048 h 6873873"/>
              <a:gd name="connsiteX108" fmla="*/ 9451708 w 9451708"/>
              <a:gd name="connsiteY108" fmla="*/ 2397042 h 6873873"/>
              <a:gd name="connsiteX109" fmla="*/ 9451708 w 9451708"/>
              <a:gd name="connsiteY109" fmla="*/ 2397287 h 6873873"/>
              <a:gd name="connsiteX110" fmla="*/ 9451708 w 9451708"/>
              <a:gd name="connsiteY110" fmla="*/ 2696281 h 6873873"/>
              <a:gd name="connsiteX111" fmla="*/ 9451708 w 9451708"/>
              <a:gd name="connsiteY111" fmla="*/ 2696526 h 6873873"/>
              <a:gd name="connsiteX112" fmla="*/ 9451708 w 9451708"/>
              <a:gd name="connsiteY112" fmla="*/ 2995520 h 6873873"/>
              <a:gd name="connsiteX113" fmla="*/ 9451708 w 9451708"/>
              <a:gd name="connsiteY113" fmla="*/ 2995765 h 6873873"/>
              <a:gd name="connsiteX114" fmla="*/ 9451708 w 9451708"/>
              <a:gd name="connsiteY114" fmla="*/ 3294759 h 6873873"/>
              <a:gd name="connsiteX115" fmla="*/ 9451708 w 9451708"/>
              <a:gd name="connsiteY115"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852954 w 9451708"/>
              <a:gd name="connsiteY89" fmla="*/ 3134 h 6873873"/>
              <a:gd name="connsiteX90" fmla="*/ 9152438 w 9451708"/>
              <a:gd name="connsiteY90" fmla="*/ 3131 h 6873873"/>
              <a:gd name="connsiteX91" fmla="*/ 9152438 w 9451708"/>
              <a:gd name="connsiteY91" fmla="*/ 3134 h 6873873"/>
              <a:gd name="connsiteX92" fmla="*/ 9451708 w 9451708"/>
              <a:gd name="connsiteY92" fmla="*/ 3134 h 6873873"/>
              <a:gd name="connsiteX93" fmla="*/ 9451708 w 9451708"/>
              <a:gd name="connsiteY93" fmla="*/ 302373 h 6873873"/>
              <a:gd name="connsiteX94" fmla="*/ 9451708 w 9451708"/>
              <a:gd name="connsiteY94" fmla="*/ 302617 h 6873873"/>
              <a:gd name="connsiteX95" fmla="*/ 9451708 w 9451708"/>
              <a:gd name="connsiteY95" fmla="*/ 601613 h 6873873"/>
              <a:gd name="connsiteX96" fmla="*/ 9451708 w 9451708"/>
              <a:gd name="connsiteY96" fmla="*/ 601859 h 6873873"/>
              <a:gd name="connsiteX97" fmla="*/ 9451708 w 9451708"/>
              <a:gd name="connsiteY97" fmla="*/ 900850 h 6873873"/>
              <a:gd name="connsiteX98" fmla="*/ 9451708 w 9451708"/>
              <a:gd name="connsiteY98" fmla="*/ 901097 h 6873873"/>
              <a:gd name="connsiteX99" fmla="*/ 9451708 w 9451708"/>
              <a:gd name="connsiteY99" fmla="*/ 1200087 h 6873873"/>
              <a:gd name="connsiteX100" fmla="*/ 9451708 w 9451708"/>
              <a:gd name="connsiteY100" fmla="*/ 1200334 h 6873873"/>
              <a:gd name="connsiteX101" fmla="*/ 9451708 w 9451708"/>
              <a:gd name="connsiteY101" fmla="*/ 1499327 h 6873873"/>
              <a:gd name="connsiteX102" fmla="*/ 9451708 w 9451708"/>
              <a:gd name="connsiteY102" fmla="*/ 1499571 h 6873873"/>
              <a:gd name="connsiteX103" fmla="*/ 9451708 w 9451708"/>
              <a:gd name="connsiteY103" fmla="*/ 1798565 h 6873873"/>
              <a:gd name="connsiteX104" fmla="*/ 9451708 w 9451708"/>
              <a:gd name="connsiteY104" fmla="*/ 1798811 h 6873873"/>
              <a:gd name="connsiteX105" fmla="*/ 9451708 w 9451708"/>
              <a:gd name="connsiteY105" fmla="*/ 2097803 h 6873873"/>
              <a:gd name="connsiteX106" fmla="*/ 9451708 w 9451708"/>
              <a:gd name="connsiteY106" fmla="*/ 2098048 h 6873873"/>
              <a:gd name="connsiteX107" fmla="*/ 9451708 w 9451708"/>
              <a:gd name="connsiteY107" fmla="*/ 2397042 h 6873873"/>
              <a:gd name="connsiteX108" fmla="*/ 9451708 w 9451708"/>
              <a:gd name="connsiteY108" fmla="*/ 2397287 h 6873873"/>
              <a:gd name="connsiteX109" fmla="*/ 9451708 w 9451708"/>
              <a:gd name="connsiteY109" fmla="*/ 2696281 h 6873873"/>
              <a:gd name="connsiteX110" fmla="*/ 9451708 w 9451708"/>
              <a:gd name="connsiteY110" fmla="*/ 2696526 h 6873873"/>
              <a:gd name="connsiteX111" fmla="*/ 9451708 w 9451708"/>
              <a:gd name="connsiteY111" fmla="*/ 2995520 h 6873873"/>
              <a:gd name="connsiteX112" fmla="*/ 9451708 w 9451708"/>
              <a:gd name="connsiteY112" fmla="*/ 2995765 h 6873873"/>
              <a:gd name="connsiteX113" fmla="*/ 9451708 w 9451708"/>
              <a:gd name="connsiteY113" fmla="*/ 3294759 h 6873873"/>
              <a:gd name="connsiteX114" fmla="*/ 9451708 w 9451708"/>
              <a:gd name="connsiteY11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852954 w 9451708"/>
              <a:gd name="connsiteY89" fmla="*/ 3134 h 6873873"/>
              <a:gd name="connsiteX90" fmla="*/ 9152438 w 9451708"/>
              <a:gd name="connsiteY90" fmla="*/ 3131 h 6873873"/>
              <a:gd name="connsiteX91" fmla="*/ 9451708 w 9451708"/>
              <a:gd name="connsiteY91" fmla="*/ 3134 h 6873873"/>
              <a:gd name="connsiteX92" fmla="*/ 9451708 w 9451708"/>
              <a:gd name="connsiteY92" fmla="*/ 302373 h 6873873"/>
              <a:gd name="connsiteX93" fmla="*/ 9451708 w 9451708"/>
              <a:gd name="connsiteY93" fmla="*/ 302617 h 6873873"/>
              <a:gd name="connsiteX94" fmla="*/ 9451708 w 9451708"/>
              <a:gd name="connsiteY94" fmla="*/ 601613 h 6873873"/>
              <a:gd name="connsiteX95" fmla="*/ 9451708 w 9451708"/>
              <a:gd name="connsiteY95" fmla="*/ 601859 h 6873873"/>
              <a:gd name="connsiteX96" fmla="*/ 9451708 w 9451708"/>
              <a:gd name="connsiteY96" fmla="*/ 900850 h 6873873"/>
              <a:gd name="connsiteX97" fmla="*/ 9451708 w 9451708"/>
              <a:gd name="connsiteY97" fmla="*/ 901097 h 6873873"/>
              <a:gd name="connsiteX98" fmla="*/ 9451708 w 9451708"/>
              <a:gd name="connsiteY98" fmla="*/ 1200087 h 6873873"/>
              <a:gd name="connsiteX99" fmla="*/ 9451708 w 9451708"/>
              <a:gd name="connsiteY99" fmla="*/ 1200334 h 6873873"/>
              <a:gd name="connsiteX100" fmla="*/ 9451708 w 9451708"/>
              <a:gd name="connsiteY100" fmla="*/ 1499327 h 6873873"/>
              <a:gd name="connsiteX101" fmla="*/ 9451708 w 9451708"/>
              <a:gd name="connsiteY101" fmla="*/ 1499571 h 6873873"/>
              <a:gd name="connsiteX102" fmla="*/ 9451708 w 9451708"/>
              <a:gd name="connsiteY102" fmla="*/ 1798565 h 6873873"/>
              <a:gd name="connsiteX103" fmla="*/ 9451708 w 9451708"/>
              <a:gd name="connsiteY103" fmla="*/ 1798811 h 6873873"/>
              <a:gd name="connsiteX104" fmla="*/ 9451708 w 9451708"/>
              <a:gd name="connsiteY104" fmla="*/ 2097803 h 6873873"/>
              <a:gd name="connsiteX105" fmla="*/ 9451708 w 9451708"/>
              <a:gd name="connsiteY105" fmla="*/ 2098048 h 6873873"/>
              <a:gd name="connsiteX106" fmla="*/ 9451708 w 9451708"/>
              <a:gd name="connsiteY106" fmla="*/ 2397042 h 6873873"/>
              <a:gd name="connsiteX107" fmla="*/ 9451708 w 9451708"/>
              <a:gd name="connsiteY107" fmla="*/ 2397287 h 6873873"/>
              <a:gd name="connsiteX108" fmla="*/ 9451708 w 9451708"/>
              <a:gd name="connsiteY108" fmla="*/ 2696281 h 6873873"/>
              <a:gd name="connsiteX109" fmla="*/ 9451708 w 9451708"/>
              <a:gd name="connsiteY109" fmla="*/ 2696526 h 6873873"/>
              <a:gd name="connsiteX110" fmla="*/ 9451708 w 9451708"/>
              <a:gd name="connsiteY110" fmla="*/ 2995520 h 6873873"/>
              <a:gd name="connsiteX111" fmla="*/ 9451708 w 9451708"/>
              <a:gd name="connsiteY111" fmla="*/ 2995765 h 6873873"/>
              <a:gd name="connsiteX112" fmla="*/ 9451708 w 9451708"/>
              <a:gd name="connsiteY112" fmla="*/ 3294759 h 6873873"/>
              <a:gd name="connsiteX113" fmla="*/ 9451708 w 9451708"/>
              <a:gd name="connsiteY11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152438 w 9451708"/>
              <a:gd name="connsiteY89" fmla="*/ 3131 h 6873873"/>
              <a:gd name="connsiteX90" fmla="*/ 9451708 w 9451708"/>
              <a:gd name="connsiteY90" fmla="*/ 3134 h 6873873"/>
              <a:gd name="connsiteX91" fmla="*/ 9451708 w 9451708"/>
              <a:gd name="connsiteY91" fmla="*/ 302373 h 6873873"/>
              <a:gd name="connsiteX92" fmla="*/ 9451708 w 9451708"/>
              <a:gd name="connsiteY92" fmla="*/ 302617 h 6873873"/>
              <a:gd name="connsiteX93" fmla="*/ 9451708 w 9451708"/>
              <a:gd name="connsiteY93" fmla="*/ 601613 h 6873873"/>
              <a:gd name="connsiteX94" fmla="*/ 9451708 w 9451708"/>
              <a:gd name="connsiteY94" fmla="*/ 601859 h 6873873"/>
              <a:gd name="connsiteX95" fmla="*/ 9451708 w 9451708"/>
              <a:gd name="connsiteY95" fmla="*/ 900850 h 6873873"/>
              <a:gd name="connsiteX96" fmla="*/ 9451708 w 9451708"/>
              <a:gd name="connsiteY96" fmla="*/ 901097 h 6873873"/>
              <a:gd name="connsiteX97" fmla="*/ 9451708 w 9451708"/>
              <a:gd name="connsiteY97" fmla="*/ 1200087 h 6873873"/>
              <a:gd name="connsiteX98" fmla="*/ 9451708 w 9451708"/>
              <a:gd name="connsiteY98" fmla="*/ 1200334 h 6873873"/>
              <a:gd name="connsiteX99" fmla="*/ 9451708 w 9451708"/>
              <a:gd name="connsiteY99" fmla="*/ 1499327 h 6873873"/>
              <a:gd name="connsiteX100" fmla="*/ 9451708 w 9451708"/>
              <a:gd name="connsiteY100" fmla="*/ 1499571 h 6873873"/>
              <a:gd name="connsiteX101" fmla="*/ 9451708 w 9451708"/>
              <a:gd name="connsiteY101" fmla="*/ 1798565 h 6873873"/>
              <a:gd name="connsiteX102" fmla="*/ 9451708 w 9451708"/>
              <a:gd name="connsiteY102" fmla="*/ 1798811 h 6873873"/>
              <a:gd name="connsiteX103" fmla="*/ 9451708 w 9451708"/>
              <a:gd name="connsiteY103" fmla="*/ 2097803 h 6873873"/>
              <a:gd name="connsiteX104" fmla="*/ 9451708 w 9451708"/>
              <a:gd name="connsiteY104" fmla="*/ 2098048 h 6873873"/>
              <a:gd name="connsiteX105" fmla="*/ 9451708 w 9451708"/>
              <a:gd name="connsiteY105" fmla="*/ 2397042 h 6873873"/>
              <a:gd name="connsiteX106" fmla="*/ 9451708 w 9451708"/>
              <a:gd name="connsiteY106" fmla="*/ 2397287 h 6873873"/>
              <a:gd name="connsiteX107" fmla="*/ 9451708 w 9451708"/>
              <a:gd name="connsiteY107" fmla="*/ 2696281 h 6873873"/>
              <a:gd name="connsiteX108" fmla="*/ 9451708 w 9451708"/>
              <a:gd name="connsiteY108" fmla="*/ 2696526 h 6873873"/>
              <a:gd name="connsiteX109" fmla="*/ 9451708 w 9451708"/>
              <a:gd name="connsiteY109" fmla="*/ 2995520 h 6873873"/>
              <a:gd name="connsiteX110" fmla="*/ 9451708 w 9451708"/>
              <a:gd name="connsiteY110" fmla="*/ 2995765 h 6873873"/>
              <a:gd name="connsiteX111" fmla="*/ 9451708 w 9451708"/>
              <a:gd name="connsiteY111" fmla="*/ 3294759 h 6873873"/>
              <a:gd name="connsiteX112" fmla="*/ 9451708 w 9451708"/>
              <a:gd name="connsiteY11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152438 w 9451708"/>
              <a:gd name="connsiteY89" fmla="*/ 3131 h 6873873"/>
              <a:gd name="connsiteX90" fmla="*/ 9451708 w 9451708"/>
              <a:gd name="connsiteY90" fmla="*/ 302373 h 6873873"/>
              <a:gd name="connsiteX91" fmla="*/ 9451708 w 9451708"/>
              <a:gd name="connsiteY91" fmla="*/ 302617 h 6873873"/>
              <a:gd name="connsiteX92" fmla="*/ 9451708 w 9451708"/>
              <a:gd name="connsiteY92" fmla="*/ 601613 h 6873873"/>
              <a:gd name="connsiteX93" fmla="*/ 9451708 w 9451708"/>
              <a:gd name="connsiteY93" fmla="*/ 601859 h 6873873"/>
              <a:gd name="connsiteX94" fmla="*/ 9451708 w 9451708"/>
              <a:gd name="connsiteY94" fmla="*/ 900850 h 6873873"/>
              <a:gd name="connsiteX95" fmla="*/ 9451708 w 9451708"/>
              <a:gd name="connsiteY95" fmla="*/ 901097 h 6873873"/>
              <a:gd name="connsiteX96" fmla="*/ 9451708 w 9451708"/>
              <a:gd name="connsiteY96" fmla="*/ 1200087 h 6873873"/>
              <a:gd name="connsiteX97" fmla="*/ 9451708 w 9451708"/>
              <a:gd name="connsiteY97" fmla="*/ 1200334 h 6873873"/>
              <a:gd name="connsiteX98" fmla="*/ 9451708 w 9451708"/>
              <a:gd name="connsiteY98" fmla="*/ 1499327 h 6873873"/>
              <a:gd name="connsiteX99" fmla="*/ 9451708 w 9451708"/>
              <a:gd name="connsiteY99" fmla="*/ 1499571 h 6873873"/>
              <a:gd name="connsiteX100" fmla="*/ 9451708 w 9451708"/>
              <a:gd name="connsiteY100" fmla="*/ 1798565 h 6873873"/>
              <a:gd name="connsiteX101" fmla="*/ 9451708 w 9451708"/>
              <a:gd name="connsiteY101" fmla="*/ 1798811 h 6873873"/>
              <a:gd name="connsiteX102" fmla="*/ 9451708 w 9451708"/>
              <a:gd name="connsiteY102" fmla="*/ 2097803 h 6873873"/>
              <a:gd name="connsiteX103" fmla="*/ 9451708 w 9451708"/>
              <a:gd name="connsiteY103" fmla="*/ 2098048 h 6873873"/>
              <a:gd name="connsiteX104" fmla="*/ 9451708 w 9451708"/>
              <a:gd name="connsiteY104" fmla="*/ 2397042 h 6873873"/>
              <a:gd name="connsiteX105" fmla="*/ 9451708 w 9451708"/>
              <a:gd name="connsiteY105" fmla="*/ 2397287 h 6873873"/>
              <a:gd name="connsiteX106" fmla="*/ 9451708 w 9451708"/>
              <a:gd name="connsiteY106" fmla="*/ 2696281 h 6873873"/>
              <a:gd name="connsiteX107" fmla="*/ 9451708 w 9451708"/>
              <a:gd name="connsiteY107" fmla="*/ 2696526 h 6873873"/>
              <a:gd name="connsiteX108" fmla="*/ 9451708 w 9451708"/>
              <a:gd name="connsiteY108" fmla="*/ 2995520 h 6873873"/>
              <a:gd name="connsiteX109" fmla="*/ 9451708 w 9451708"/>
              <a:gd name="connsiteY109" fmla="*/ 2995765 h 6873873"/>
              <a:gd name="connsiteX110" fmla="*/ 9451708 w 9451708"/>
              <a:gd name="connsiteY110" fmla="*/ 3294759 h 6873873"/>
              <a:gd name="connsiteX111" fmla="*/ 9451708 w 9451708"/>
              <a:gd name="connsiteY11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302617 h 6873873"/>
              <a:gd name="connsiteX91" fmla="*/ 9451708 w 9451708"/>
              <a:gd name="connsiteY91" fmla="*/ 601613 h 6873873"/>
              <a:gd name="connsiteX92" fmla="*/ 9451708 w 9451708"/>
              <a:gd name="connsiteY92" fmla="*/ 601859 h 6873873"/>
              <a:gd name="connsiteX93" fmla="*/ 9451708 w 9451708"/>
              <a:gd name="connsiteY93" fmla="*/ 900850 h 6873873"/>
              <a:gd name="connsiteX94" fmla="*/ 9451708 w 9451708"/>
              <a:gd name="connsiteY94" fmla="*/ 901097 h 6873873"/>
              <a:gd name="connsiteX95" fmla="*/ 9451708 w 9451708"/>
              <a:gd name="connsiteY95" fmla="*/ 1200087 h 6873873"/>
              <a:gd name="connsiteX96" fmla="*/ 9451708 w 9451708"/>
              <a:gd name="connsiteY96" fmla="*/ 1200334 h 6873873"/>
              <a:gd name="connsiteX97" fmla="*/ 9451708 w 9451708"/>
              <a:gd name="connsiteY97" fmla="*/ 1499327 h 6873873"/>
              <a:gd name="connsiteX98" fmla="*/ 9451708 w 9451708"/>
              <a:gd name="connsiteY98" fmla="*/ 1499571 h 6873873"/>
              <a:gd name="connsiteX99" fmla="*/ 9451708 w 9451708"/>
              <a:gd name="connsiteY99" fmla="*/ 1798565 h 6873873"/>
              <a:gd name="connsiteX100" fmla="*/ 9451708 w 9451708"/>
              <a:gd name="connsiteY100" fmla="*/ 1798811 h 6873873"/>
              <a:gd name="connsiteX101" fmla="*/ 9451708 w 9451708"/>
              <a:gd name="connsiteY101" fmla="*/ 2097803 h 6873873"/>
              <a:gd name="connsiteX102" fmla="*/ 9451708 w 9451708"/>
              <a:gd name="connsiteY102" fmla="*/ 2098048 h 6873873"/>
              <a:gd name="connsiteX103" fmla="*/ 9451708 w 9451708"/>
              <a:gd name="connsiteY103" fmla="*/ 2397042 h 6873873"/>
              <a:gd name="connsiteX104" fmla="*/ 9451708 w 9451708"/>
              <a:gd name="connsiteY104" fmla="*/ 2397287 h 6873873"/>
              <a:gd name="connsiteX105" fmla="*/ 9451708 w 9451708"/>
              <a:gd name="connsiteY105" fmla="*/ 2696281 h 6873873"/>
              <a:gd name="connsiteX106" fmla="*/ 9451708 w 9451708"/>
              <a:gd name="connsiteY106" fmla="*/ 2696526 h 6873873"/>
              <a:gd name="connsiteX107" fmla="*/ 9451708 w 9451708"/>
              <a:gd name="connsiteY107" fmla="*/ 2995520 h 6873873"/>
              <a:gd name="connsiteX108" fmla="*/ 9451708 w 9451708"/>
              <a:gd name="connsiteY108" fmla="*/ 2995765 h 6873873"/>
              <a:gd name="connsiteX109" fmla="*/ 9451708 w 9451708"/>
              <a:gd name="connsiteY109" fmla="*/ 3294759 h 6873873"/>
              <a:gd name="connsiteX110" fmla="*/ 9451708 w 9451708"/>
              <a:gd name="connsiteY11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601859 h 6873873"/>
              <a:gd name="connsiteX92" fmla="*/ 9451708 w 9451708"/>
              <a:gd name="connsiteY92" fmla="*/ 900850 h 6873873"/>
              <a:gd name="connsiteX93" fmla="*/ 9451708 w 9451708"/>
              <a:gd name="connsiteY93" fmla="*/ 901097 h 6873873"/>
              <a:gd name="connsiteX94" fmla="*/ 9451708 w 9451708"/>
              <a:gd name="connsiteY94" fmla="*/ 1200087 h 6873873"/>
              <a:gd name="connsiteX95" fmla="*/ 9451708 w 9451708"/>
              <a:gd name="connsiteY95" fmla="*/ 1200334 h 6873873"/>
              <a:gd name="connsiteX96" fmla="*/ 9451708 w 9451708"/>
              <a:gd name="connsiteY96" fmla="*/ 1499327 h 6873873"/>
              <a:gd name="connsiteX97" fmla="*/ 9451708 w 9451708"/>
              <a:gd name="connsiteY97" fmla="*/ 1499571 h 6873873"/>
              <a:gd name="connsiteX98" fmla="*/ 9451708 w 9451708"/>
              <a:gd name="connsiteY98" fmla="*/ 1798565 h 6873873"/>
              <a:gd name="connsiteX99" fmla="*/ 9451708 w 9451708"/>
              <a:gd name="connsiteY99" fmla="*/ 1798811 h 6873873"/>
              <a:gd name="connsiteX100" fmla="*/ 9451708 w 9451708"/>
              <a:gd name="connsiteY100" fmla="*/ 2097803 h 6873873"/>
              <a:gd name="connsiteX101" fmla="*/ 9451708 w 9451708"/>
              <a:gd name="connsiteY101" fmla="*/ 2098048 h 6873873"/>
              <a:gd name="connsiteX102" fmla="*/ 9451708 w 9451708"/>
              <a:gd name="connsiteY102" fmla="*/ 2397042 h 6873873"/>
              <a:gd name="connsiteX103" fmla="*/ 9451708 w 9451708"/>
              <a:gd name="connsiteY103" fmla="*/ 2397287 h 6873873"/>
              <a:gd name="connsiteX104" fmla="*/ 9451708 w 9451708"/>
              <a:gd name="connsiteY104" fmla="*/ 2696281 h 6873873"/>
              <a:gd name="connsiteX105" fmla="*/ 9451708 w 9451708"/>
              <a:gd name="connsiteY105" fmla="*/ 2696526 h 6873873"/>
              <a:gd name="connsiteX106" fmla="*/ 9451708 w 9451708"/>
              <a:gd name="connsiteY106" fmla="*/ 2995520 h 6873873"/>
              <a:gd name="connsiteX107" fmla="*/ 9451708 w 9451708"/>
              <a:gd name="connsiteY107" fmla="*/ 2995765 h 6873873"/>
              <a:gd name="connsiteX108" fmla="*/ 9451708 w 9451708"/>
              <a:gd name="connsiteY108" fmla="*/ 3294759 h 6873873"/>
              <a:gd name="connsiteX109" fmla="*/ 9451708 w 9451708"/>
              <a:gd name="connsiteY109"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901097 h 6873873"/>
              <a:gd name="connsiteX93" fmla="*/ 9451708 w 9451708"/>
              <a:gd name="connsiteY93" fmla="*/ 1200087 h 6873873"/>
              <a:gd name="connsiteX94" fmla="*/ 9451708 w 9451708"/>
              <a:gd name="connsiteY94" fmla="*/ 1200334 h 6873873"/>
              <a:gd name="connsiteX95" fmla="*/ 9451708 w 9451708"/>
              <a:gd name="connsiteY95" fmla="*/ 1499327 h 6873873"/>
              <a:gd name="connsiteX96" fmla="*/ 9451708 w 9451708"/>
              <a:gd name="connsiteY96" fmla="*/ 1499571 h 6873873"/>
              <a:gd name="connsiteX97" fmla="*/ 9451708 w 9451708"/>
              <a:gd name="connsiteY97" fmla="*/ 1798565 h 6873873"/>
              <a:gd name="connsiteX98" fmla="*/ 9451708 w 9451708"/>
              <a:gd name="connsiteY98" fmla="*/ 1798811 h 6873873"/>
              <a:gd name="connsiteX99" fmla="*/ 9451708 w 9451708"/>
              <a:gd name="connsiteY99" fmla="*/ 2097803 h 6873873"/>
              <a:gd name="connsiteX100" fmla="*/ 9451708 w 9451708"/>
              <a:gd name="connsiteY100" fmla="*/ 2098048 h 6873873"/>
              <a:gd name="connsiteX101" fmla="*/ 9451708 w 9451708"/>
              <a:gd name="connsiteY101" fmla="*/ 2397042 h 6873873"/>
              <a:gd name="connsiteX102" fmla="*/ 9451708 w 9451708"/>
              <a:gd name="connsiteY102" fmla="*/ 2397287 h 6873873"/>
              <a:gd name="connsiteX103" fmla="*/ 9451708 w 9451708"/>
              <a:gd name="connsiteY103" fmla="*/ 2696281 h 6873873"/>
              <a:gd name="connsiteX104" fmla="*/ 9451708 w 9451708"/>
              <a:gd name="connsiteY104" fmla="*/ 2696526 h 6873873"/>
              <a:gd name="connsiteX105" fmla="*/ 9451708 w 9451708"/>
              <a:gd name="connsiteY105" fmla="*/ 2995520 h 6873873"/>
              <a:gd name="connsiteX106" fmla="*/ 9451708 w 9451708"/>
              <a:gd name="connsiteY106" fmla="*/ 2995765 h 6873873"/>
              <a:gd name="connsiteX107" fmla="*/ 9451708 w 9451708"/>
              <a:gd name="connsiteY107" fmla="*/ 3294759 h 6873873"/>
              <a:gd name="connsiteX108" fmla="*/ 9451708 w 9451708"/>
              <a:gd name="connsiteY108"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1200087 h 6873873"/>
              <a:gd name="connsiteX93" fmla="*/ 9451708 w 9451708"/>
              <a:gd name="connsiteY93" fmla="*/ 1200334 h 6873873"/>
              <a:gd name="connsiteX94" fmla="*/ 9451708 w 9451708"/>
              <a:gd name="connsiteY94" fmla="*/ 1499327 h 6873873"/>
              <a:gd name="connsiteX95" fmla="*/ 9451708 w 9451708"/>
              <a:gd name="connsiteY95" fmla="*/ 1499571 h 6873873"/>
              <a:gd name="connsiteX96" fmla="*/ 9451708 w 9451708"/>
              <a:gd name="connsiteY96" fmla="*/ 1798565 h 6873873"/>
              <a:gd name="connsiteX97" fmla="*/ 9451708 w 9451708"/>
              <a:gd name="connsiteY97" fmla="*/ 1798811 h 6873873"/>
              <a:gd name="connsiteX98" fmla="*/ 9451708 w 9451708"/>
              <a:gd name="connsiteY98" fmla="*/ 2097803 h 6873873"/>
              <a:gd name="connsiteX99" fmla="*/ 9451708 w 9451708"/>
              <a:gd name="connsiteY99" fmla="*/ 2098048 h 6873873"/>
              <a:gd name="connsiteX100" fmla="*/ 9451708 w 9451708"/>
              <a:gd name="connsiteY100" fmla="*/ 2397042 h 6873873"/>
              <a:gd name="connsiteX101" fmla="*/ 9451708 w 9451708"/>
              <a:gd name="connsiteY101" fmla="*/ 2397287 h 6873873"/>
              <a:gd name="connsiteX102" fmla="*/ 9451708 w 9451708"/>
              <a:gd name="connsiteY102" fmla="*/ 2696281 h 6873873"/>
              <a:gd name="connsiteX103" fmla="*/ 9451708 w 9451708"/>
              <a:gd name="connsiteY103" fmla="*/ 2696526 h 6873873"/>
              <a:gd name="connsiteX104" fmla="*/ 9451708 w 9451708"/>
              <a:gd name="connsiteY104" fmla="*/ 2995520 h 6873873"/>
              <a:gd name="connsiteX105" fmla="*/ 9451708 w 9451708"/>
              <a:gd name="connsiteY105" fmla="*/ 2995765 h 6873873"/>
              <a:gd name="connsiteX106" fmla="*/ 9451708 w 9451708"/>
              <a:gd name="connsiteY106" fmla="*/ 3294759 h 6873873"/>
              <a:gd name="connsiteX107" fmla="*/ 9451708 w 9451708"/>
              <a:gd name="connsiteY10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1200087 h 6873873"/>
              <a:gd name="connsiteX93" fmla="*/ 9451708 w 9451708"/>
              <a:gd name="connsiteY93" fmla="*/ 1499327 h 6873873"/>
              <a:gd name="connsiteX94" fmla="*/ 9451708 w 9451708"/>
              <a:gd name="connsiteY94" fmla="*/ 1499571 h 6873873"/>
              <a:gd name="connsiteX95" fmla="*/ 9451708 w 9451708"/>
              <a:gd name="connsiteY95" fmla="*/ 1798565 h 6873873"/>
              <a:gd name="connsiteX96" fmla="*/ 9451708 w 9451708"/>
              <a:gd name="connsiteY96" fmla="*/ 1798811 h 6873873"/>
              <a:gd name="connsiteX97" fmla="*/ 9451708 w 9451708"/>
              <a:gd name="connsiteY97" fmla="*/ 2097803 h 6873873"/>
              <a:gd name="connsiteX98" fmla="*/ 9451708 w 9451708"/>
              <a:gd name="connsiteY98" fmla="*/ 2098048 h 6873873"/>
              <a:gd name="connsiteX99" fmla="*/ 9451708 w 9451708"/>
              <a:gd name="connsiteY99" fmla="*/ 2397042 h 6873873"/>
              <a:gd name="connsiteX100" fmla="*/ 9451708 w 9451708"/>
              <a:gd name="connsiteY100" fmla="*/ 2397287 h 6873873"/>
              <a:gd name="connsiteX101" fmla="*/ 9451708 w 9451708"/>
              <a:gd name="connsiteY101" fmla="*/ 2696281 h 6873873"/>
              <a:gd name="connsiteX102" fmla="*/ 9451708 w 9451708"/>
              <a:gd name="connsiteY102" fmla="*/ 2696526 h 6873873"/>
              <a:gd name="connsiteX103" fmla="*/ 9451708 w 9451708"/>
              <a:gd name="connsiteY103" fmla="*/ 2995520 h 6873873"/>
              <a:gd name="connsiteX104" fmla="*/ 9451708 w 9451708"/>
              <a:gd name="connsiteY104" fmla="*/ 2995765 h 6873873"/>
              <a:gd name="connsiteX105" fmla="*/ 9451708 w 9451708"/>
              <a:gd name="connsiteY105" fmla="*/ 3294759 h 6873873"/>
              <a:gd name="connsiteX106" fmla="*/ 9451708 w 9451708"/>
              <a:gd name="connsiteY106"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1200087 h 6873873"/>
              <a:gd name="connsiteX93" fmla="*/ 9451708 w 9451708"/>
              <a:gd name="connsiteY93" fmla="*/ 1499327 h 6873873"/>
              <a:gd name="connsiteX94" fmla="*/ 9451708 w 9451708"/>
              <a:gd name="connsiteY94" fmla="*/ 1798565 h 6873873"/>
              <a:gd name="connsiteX95" fmla="*/ 9451708 w 9451708"/>
              <a:gd name="connsiteY95" fmla="*/ 1798811 h 6873873"/>
              <a:gd name="connsiteX96" fmla="*/ 9451708 w 9451708"/>
              <a:gd name="connsiteY96" fmla="*/ 2097803 h 6873873"/>
              <a:gd name="connsiteX97" fmla="*/ 9451708 w 9451708"/>
              <a:gd name="connsiteY97" fmla="*/ 2098048 h 6873873"/>
              <a:gd name="connsiteX98" fmla="*/ 9451708 w 9451708"/>
              <a:gd name="connsiteY98" fmla="*/ 2397042 h 6873873"/>
              <a:gd name="connsiteX99" fmla="*/ 9451708 w 9451708"/>
              <a:gd name="connsiteY99" fmla="*/ 2397287 h 6873873"/>
              <a:gd name="connsiteX100" fmla="*/ 9451708 w 9451708"/>
              <a:gd name="connsiteY100" fmla="*/ 2696281 h 6873873"/>
              <a:gd name="connsiteX101" fmla="*/ 9451708 w 9451708"/>
              <a:gd name="connsiteY101" fmla="*/ 2696526 h 6873873"/>
              <a:gd name="connsiteX102" fmla="*/ 9451708 w 9451708"/>
              <a:gd name="connsiteY102" fmla="*/ 2995520 h 6873873"/>
              <a:gd name="connsiteX103" fmla="*/ 9451708 w 9451708"/>
              <a:gd name="connsiteY103" fmla="*/ 2995765 h 6873873"/>
              <a:gd name="connsiteX104" fmla="*/ 9451708 w 9451708"/>
              <a:gd name="connsiteY104" fmla="*/ 3294759 h 6873873"/>
              <a:gd name="connsiteX105" fmla="*/ 9451708 w 9451708"/>
              <a:gd name="connsiteY105"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601613 h 6873873"/>
              <a:gd name="connsiteX90" fmla="*/ 9451708 w 9451708"/>
              <a:gd name="connsiteY90" fmla="*/ 900850 h 6873873"/>
              <a:gd name="connsiteX91" fmla="*/ 9451708 w 9451708"/>
              <a:gd name="connsiteY91" fmla="*/ 1200087 h 6873873"/>
              <a:gd name="connsiteX92" fmla="*/ 9451708 w 9451708"/>
              <a:gd name="connsiteY92" fmla="*/ 1499327 h 6873873"/>
              <a:gd name="connsiteX93" fmla="*/ 9451708 w 9451708"/>
              <a:gd name="connsiteY93" fmla="*/ 1798565 h 6873873"/>
              <a:gd name="connsiteX94" fmla="*/ 9451708 w 9451708"/>
              <a:gd name="connsiteY94" fmla="*/ 1798811 h 6873873"/>
              <a:gd name="connsiteX95" fmla="*/ 9451708 w 9451708"/>
              <a:gd name="connsiteY95" fmla="*/ 2097803 h 6873873"/>
              <a:gd name="connsiteX96" fmla="*/ 9451708 w 9451708"/>
              <a:gd name="connsiteY96" fmla="*/ 2098048 h 6873873"/>
              <a:gd name="connsiteX97" fmla="*/ 9451708 w 9451708"/>
              <a:gd name="connsiteY97" fmla="*/ 2397042 h 6873873"/>
              <a:gd name="connsiteX98" fmla="*/ 9451708 w 9451708"/>
              <a:gd name="connsiteY98" fmla="*/ 2397287 h 6873873"/>
              <a:gd name="connsiteX99" fmla="*/ 9451708 w 9451708"/>
              <a:gd name="connsiteY99" fmla="*/ 2696281 h 6873873"/>
              <a:gd name="connsiteX100" fmla="*/ 9451708 w 9451708"/>
              <a:gd name="connsiteY100" fmla="*/ 2696526 h 6873873"/>
              <a:gd name="connsiteX101" fmla="*/ 9451708 w 9451708"/>
              <a:gd name="connsiteY101" fmla="*/ 2995520 h 6873873"/>
              <a:gd name="connsiteX102" fmla="*/ 9451708 w 9451708"/>
              <a:gd name="connsiteY102" fmla="*/ 2995765 h 6873873"/>
              <a:gd name="connsiteX103" fmla="*/ 9451708 w 9451708"/>
              <a:gd name="connsiteY103" fmla="*/ 3294759 h 6873873"/>
              <a:gd name="connsiteX104" fmla="*/ 9451708 w 9451708"/>
              <a:gd name="connsiteY10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900850 h 6873873"/>
              <a:gd name="connsiteX90" fmla="*/ 9451708 w 9451708"/>
              <a:gd name="connsiteY90" fmla="*/ 1200087 h 6873873"/>
              <a:gd name="connsiteX91" fmla="*/ 9451708 w 9451708"/>
              <a:gd name="connsiteY91" fmla="*/ 1499327 h 6873873"/>
              <a:gd name="connsiteX92" fmla="*/ 9451708 w 9451708"/>
              <a:gd name="connsiteY92" fmla="*/ 1798565 h 6873873"/>
              <a:gd name="connsiteX93" fmla="*/ 9451708 w 9451708"/>
              <a:gd name="connsiteY93" fmla="*/ 1798811 h 6873873"/>
              <a:gd name="connsiteX94" fmla="*/ 9451708 w 9451708"/>
              <a:gd name="connsiteY94" fmla="*/ 2097803 h 6873873"/>
              <a:gd name="connsiteX95" fmla="*/ 9451708 w 9451708"/>
              <a:gd name="connsiteY95" fmla="*/ 2098048 h 6873873"/>
              <a:gd name="connsiteX96" fmla="*/ 9451708 w 9451708"/>
              <a:gd name="connsiteY96" fmla="*/ 2397042 h 6873873"/>
              <a:gd name="connsiteX97" fmla="*/ 9451708 w 9451708"/>
              <a:gd name="connsiteY97" fmla="*/ 2397287 h 6873873"/>
              <a:gd name="connsiteX98" fmla="*/ 9451708 w 9451708"/>
              <a:gd name="connsiteY98" fmla="*/ 2696281 h 6873873"/>
              <a:gd name="connsiteX99" fmla="*/ 9451708 w 9451708"/>
              <a:gd name="connsiteY99" fmla="*/ 2696526 h 6873873"/>
              <a:gd name="connsiteX100" fmla="*/ 9451708 w 9451708"/>
              <a:gd name="connsiteY100" fmla="*/ 2995520 h 6873873"/>
              <a:gd name="connsiteX101" fmla="*/ 9451708 w 9451708"/>
              <a:gd name="connsiteY101" fmla="*/ 2995765 h 6873873"/>
              <a:gd name="connsiteX102" fmla="*/ 9451708 w 9451708"/>
              <a:gd name="connsiteY102" fmla="*/ 3294759 h 6873873"/>
              <a:gd name="connsiteX103" fmla="*/ 9451708 w 9451708"/>
              <a:gd name="connsiteY10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200087 h 6873873"/>
              <a:gd name="connsiteX90" fmla="*/ 9451708 w 9451708"/>
              <a:gd name="connsiteY90" fmla="*/ 1499327 h 6873873"/>
              <a:gd name="connsiteX91" fmla="*/ 9451708 w 9451708"/>
              <a:gd name="connsiteY91" fmla="*/ 1798565 h 6873873"/>
              <a:gd name="connsiteX92" fmla="*/ 9451708 w 9451708"/>
              <a:gd name="connsiteY92" fmla="*/ 1798811 h 6873873"/>
              <a:gd name="connsiteX93" fmla="*/ 9451708 w 9451708"/>
              <a:gd name="connsiteY93" fmla="*/ 2097803 h 6873873"/>
              <a:gd name="connsiteX94" fmla="*/ 9451708 w 9451708"/>
              <a:gd name="connsiteY94" fmla="*/ 2098048 h 6873873"/>
              <a:gd name="connsiteX95" fmla="*/ 9451708 w 9451708"/>
              <a:gd name="connsiteY95" fmla="*/ 2397042 h 6873873"/>
              <a:gd name="connsiteX96" fmla="*/ 9451708 w 9451708"/>
              <a:gd name="connsiteY96" fmla="*/ 2397287 h 6873873"/>
              <a:gd name="connsiteX97" fmla="*/ 9451708 w 9451708"/>
              <a:gd name="connsiteY97" fmla="*/ 2696281 h 6873873"/>
              <a:gd name="connsiteX98" fmla="*/ 9451708 w 9451708"/>
              <a:gd name="connsiteY98" fmla="*/ 2696526 h 6873873"/>
              <a:gd name="connsiteX99" fmla="*/ 9451708 w 9451708"/>
              <a:gd name="connsiteY99" fmla="*/ 2995520 h 6873873"/>
              <a:gd name="connsiteX100" fmla="*/ 9451708 w 9451708"/>
              <a:gd name="connsiteY100" fmla="*/ 2995765 h 6873873"/>
              <a:gd name="connsiteX101" fmla="*/ 9451708 w 9451708"/>
              <a:gd name="connsiteY101" fmla="*/ 3294759 h 6873873"/>
              <a:gd name="connsiteX102" fmla="*/ 9451708 w 9451708"/>
              <a:gd name="connsiteY10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499327 h 6873873"/>
              <a:gd name="connsiteX90" fmla="*/ 9451708 w 9451708"/>
              <a:gd name="connsiteY90" fmla="*/ 1798565 h 6873873"/>
              <a:gd name="connsiteX91" fmla="*/ 9451708 w 9451708"/>
              <a:gd name="connsiteY91" fmla="*/ 1798811 h 6873873"/>
              <a:gd name="connsiteX92" fmla="*/ 9451708 w 9451708"/>
              <a:gd name="connsiteY92" fmla="*/ 2097803 h 6873873"/>
              <a:gd name="connsiteX93" fmla="*/ 9451708 w 9451708"/>
              <a:gd name="connsiteY93" fmla="*/ 2098048 h 6873873"/>
              <a:gd name="connsiteX94" fmla="*/ 9451708 w 9451708"/>
              <a:gd name="connsiteY94" fmla="*/ 2397042 h 6873873"/>
              <a:gd name="connsiteX95" fmla="*/ 9451708 w 9451708"/>
              <a:gd name="connsiteY95" fmla="*/ 2397287 h 6873873"/>
              <a:gd name="connsiteX96" fmla="*/ 9451708 w 9451708"/>
              <a:gd name="connsiteY96" fmla="*/ 2696281 h 6873873"/>
              <a:gd name="connsiteX97" fmla="*/ 9451708 w 9451708"/>
              <a:gd name="connsiteY97" fmla="*/ 2696526 h 6873873"/>
              <a:gd name="connsiteX98" fmla="*/ 9451708 w 9451708"/>
              <a:gd name="connsiteY98" fmla="*/ 2995520 h 6873873"/>
              <a:gd name="connsiteX99" fmla="*/ 9451708 w 9451708"/>
              <a:gd name="connsiteY99" fmla="*/ 2995765 h 6873873"/>
              <a:gd name="connsiteX100" fmla="*/ 9451708 w 9451708"/>
              <a:gd name="connsiteY100" fmla="*/ 3294759 h 6873873"/>
              <a:gd name="connsiteX101" fmla="*/ 9451708 w 9451708"/>
              <a:gd name="connsiteY10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798565 h 6873873"/>
              <a:gd name="connsiteX90" fmla="*/ 9451708 w 9451708"/>
              <a:gd name="connsiteY90" fmla="*/ 1798811 h 6873873"/>
              <a:gd name="connsiteX91" fmla="*/ 9451708 w 9451708"/>
              <a:gd name="connsiteY91" fmla="*/ 2097803 h 6873873"/>
              <a:gd name="connsiteX92" fmla="*/ 9451708 w 9451708"/>
              <a:gd name="connsiteY92" fmla="*/ 2098048 h 6873873"/>
              <a:gd name="connsiteX93" fmla="*/ 9451708 w 9451708"/>
              <a:gd name="connsiteY93" fmla="*/ 2397042 h 6873873"/>
              <a:gd name="connsiteX94" fmla="*/ 9451708 w 9451708"/>
              <a:gd name="connsiteY94" fmla="*/ 2397287 h 6873873"/>
              <a:gd name="connsiteX95" fmla="*/ 9451708 w 9451708"/>
              <a:gd name="connsiteY95" fmla="*/ 2696281 h 6873873"/>
              <a:gd name="connsiteX96" fmla="*/ 9451708 w 9451708"/>
              <a:gd name="connsiteY96" fmla="*/ 2696526 h 6873873"/>
              <a:gd name="connsiteX97" fmla="*/ 9451708 w 9451708"/>
              <a:gd name="connsiteY97" fmla="*/ 2995520 h 6873873"/>
              <a:gd name="connsiteX98" fmla="*/ 9451708 w 9451708"/>
              <a:gd name="connsiteY98" fmla="*/ 2995765 h 6873873"/>
              <a:gd name="connsiteX99" fmla="*/ 9451708 w 9451708"/>
              <a:gd name="connsiteY99" fmla="*/ 3294759 h 6873873"/>
              <a:gd name="connsiteX100" fmla="*/ 9451708 w 9451708"/>
              <a:gd name="connsiteY10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798565 h 6873873"/>
              <a:gd name="connsiteX90" fmla="*/ 9451708 w 9451708"/>
              <a:gd name="connsiteY90" fmla="*/ 2097803 h 6873873"/>
              <a:gd name="connsiteX91" fmla="*/ 9451708 w 9451708"/>
              <a:gd name="connsiteY91" fmla="*/ 2098048 h 6873873"/>
              <a:gd name="connsiteX92" fmla="*/ 9451708 w 9451708"/>
              <a:gd name="connsiteY92" fmla="*/ 2397042 h 6873873"/>
              <a:gd name="connsiteX93" fmla="*/ 9451708 w 9451708"/>
              <a:gd name="connsiteY93" fmla="*/ 2397287 h 6873873"/>
              <a:gd name="connsiteX94" fmla="*/ 9451708 w 9451708"/>
              <a:gd name="connsiteY94" fmla="*/ 2696281 h 6873873"/>
              <a:gd name="connsiteX95" fmla="*/ 9451708 w 9451708"/>
              <a:gd name="connsiteY95" fmla="*/ 2696526 h 6873873"/>
              <a:gd name="connsiteX96" fmla="*/ 9451708 w 9451708"/>
              <a:gd name="connsiteY96" fmla="*/ 2995520 h 6873873"/>
              <a:gd name="connsiteX97" fmla="*/ 9451708 w 9451708"/>
              <a:gd name="connsiteY97" fmla="*/ 2995765 h 6873873"/>
              <a:gd name="connsiteX98" fmla="*/ 9451708 w 9451708"/>
              <a:gd name="connsiteY98" fmla="*/ 3294759 h 6873873"/>
              <a:gd name="connsiteX99" fmla="*/ 9451708 w 9451708"/>
              <a:gd name="connsiteY99"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798565 h 6873873"/>
              <a:gd name="connsiteX90" fmla="*/ 9451708 w 9451708"/>
              <a:gd name="connsiteY90" fmla="*/ 2097803 h 6873873"/>
              <a:gd name="connsiteX91" fmla="*/ 9451708 w 9451708"/>
              <a:gd name="connsiteY91" fmla="*/ 2397042 h 6873873"/>
              <a:gd name="connsiteX92" fmla="*/ 9451708 w 9451708"/>
              <a:gd name="connsiteY92" fmla="*/ 2397287 h 6873873"/>
              <a:gd name="connsiteX93" fmla="*/ 9451708 w 9451708"/>
              <a:gd name="connsiteY93" fmla="*/ 2696281 h 6873873"/>
              <a:gd name="connsiteX94" fmla="*/ 9451708 w 9451708"/>
              <a:gd name="connsiteY94" fmla="*/ 2696526 h 6873873"/>
              <a:gd name="connsiteX95" fmla="*/ 9451708 w 9451708"/>
              <a:gd name="connsiteY95" fmla="*/ 2995520 h 6873873"/>
              <a:gd name="connsiteX96" fmla="*/ 9451708 w 9451708"/>
              <a:gd name="connsiteY96" fmla="*/ 2995765 h 6873873"/>
              <a:gd name="connsiteX97" fmla="*/ 9451708 w 9451708"/>
              <a:gd name="connsiteY97" fmla="*/ 3294759 h 6873873"/>
              <a:gd name="connsiteX98" fmla="*/ 9451708 w 9451708"/>
              <a:gd name="connsiteY98"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097803 h 6873873"/>
              <a:gd name="connsiteX90" fmla="*/ 9451708 w 9451708"/>
              <a:gd name="connsiteY90" fmla="*/ 2397042 h 6873873"/>
              <a:gd name="connsiteX91" fmla="*/ 9451708 w 9451708"/>
              <a:gd name="connsiteY91" fmla="*/ 2397287 h 6873873"/>
              <a:gd name="connsiteX92" fmla="*/ 9451708 w 9451708"/>
              <a:gd name="connsiteY92" fmla="*/ 2696281 h 6873873"/>
              <a:gd name="connsiteX93" fmla="*/ 9451708 w 9451708"/>
              <a:gd name="connsiteY93" fmla="*/ 2696526 h 6873873"/>
              <a:gd name="connsiteX94" fmla="*/ 9451708 w 9451708"/>
              <a:gd name="connsiteY94" fmla="*/ 2995520 h 6873873"/>
              <a:gd name="connsiteX95" fmla="*/ 9451708 w 9451708"/>
              <a:gd name="connsiteY95" fmla="*/ 2995765 h 6873873"/>
              <a:gd name="connsiteX96" fmla="*/ 9451708 w 9451708"/>
              <a:gd name="connsiteY96" fmla="*/ 3294759 h 6873873"/>
              <a:gd name="connsiteX97" fmla="*/ 9451708 w 9451708"/>
              <a:gd name="connsiteY9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397042 h 6873873"/>
              <a:gd name="connsiteX90" fmla="*/ 9451708 w 9451708"/>
              <a:gd name="connsiteY90" fmla="*/ 2397287 h 6873873"/>
              <a:gd name="connsiteX91" fmla="*/ 9451708 w 9451708"/>
              <a:gd name="connsiteY91" fmla="*/ 2696281 h 6873873"/>
              <a:gd name="connsiteX92" fmla="*/ 9451708 w 9451708"/>
              <a:gd name="connsiteY92" fmla="*/ 2696526 h 6873873"/>
              <a:gd name="connsiteX93" fmla="*/ 9451708 w 9451708"/>
              <a:gd name="connsiteY93" fmla="*/ 2995520 h 6873873"/>
              <a:gd name="connsiteX94" fmla="*/ 9451708 w 9451708"/>
              <a:gd name="connsiteY94" fmla="*/ 2995765 h 6873873"/>
              <a:gd name="connsiteX95" fmla="*/ 9451708 w 9451708"/>
              <a:gd name="connsiteY95" fmla="*/ 3294759 h 6873873"/>
              <a:gd name="connsiteX96" fmla="*/ 9451708 w 9451708"/>
              <a:gd name="connsiteY96"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397042 h 6873873"/>
              <a:gd name="connsiteX90" fmla="*/ 9451708 w 9451708"/>
              <a:gd name="connsiteY90" fmla="*/ 2696281 h 6873873"/>
              <a:gd name="connsiteX91" fmla="*/ 9451708 w 9451708"/>
              <a:gd name="connsiteY91" fmla="*/ 2696526 h 6873873"/>
              <a:gd name="connsiteX92" fmla="*/ 9451708 w 9451708"/>
              <a:gd name="connsiteY92" fmla="*/ 2995520 h 6873873"/>
              <a:gd name="connsiteX93" fmla="*/ 9451708 w 9451708"/>
              <a:gd name="connsiteY93" fmla="*/ 2995765 h 6873873"/>
              <a:gd name="connsiteX94" fmla="*/ 9451708 w 9451708"/>
              <a:gd name="connsiteY94" fmla="*/ 3294759 h 6873873"/>
              <a:gd name="connsiteX95" fmla="*/ 9451708 w 9451708"/>
              <a:gd name="connsiteY95"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696281 h 6873873"/>
              <a:gd name="connsiteX90" fmla="*/ 9451708 w 9451708"/>
              <a:gd name="connsiteY90" fmla="*/ 2696526 h 6873873"/>
              <a:gd name="connsiteX91" fmla="*/ 9451708 w 9451708"/>
              <a:gd name="connsiteY91" fmla="*/ 2995520 h 6873873"/>
              <a:gd name="connsiteX92" fmla="*/ 9451708 w 9451708"/>
              <a:gd name="connsiteY92" fmla="*/ 2995765 h 6873873"/>
              <a:gd name="connsiteX93" fmla="*/ 9451708 w 9451708"/>
              <a:gd name="connsiteY93" fmla="*/ 3294759 h 6873873"/>
              <a:gd name="connsiteX94" fmla="*/ 9451708 w 9451708"/>
              <a:gd name="connsiteY9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696281 h 6873873"/>
              <a:gd name="connsiteX90" fmla="*/ 9451708 w 9451708"/>
              <a:gd name="connsiteY90" fmla="*/ 2995520 h 6873873"/>
              <a:gd name="connsiteX91" fmla="*/ 9451708 w 9451708"/>
              <a:gd name="connsiteY91" fmla="*/ 2995765 h 6873873"/>
              <a:gd name="connsiteX92" fmla="*/ 9451708 w 9451708"/>
              <a:gd name="connsiteY92" fmla="*/ 3294759 h 6873873"/>
              <a:gd name="connsiteX93" fmla="*/ 9451708 w 9451708"/>
              <a:gd name="connsiteY9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696281 h 6873873"/>
              <a:gd name="connsiteX90" fmla="*/ 9451708 w 9451708"/>
              <a:gd name="connsiteY90" fmla="*/ 2995520 h 6873873"/>
              <a:gd name="connsiteX91" fmla="*/ 9451708 w 9451708"/>
              <a:gd name="connsiteY91" fmla="*/ 3294759 h 6873873"/>
              <a:gd name="connsiteX92" fmla="*/ 9451708 w 9451708"/>
              <a:gd name="connsiteY9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995520 h 6873873"/>
              <a:gd name="connsiteX90" fmla="*/ 9451708 w 9451708"/>
              <a:gd name="connsiteY90" fmla="*/ 3294759 h 6873873"/>
              <a:gd name="connsiteX91" fmla="*/ 9451708 w 9451708"/>
              <a:gd name="connsiteY9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294759 h 6873873"/>
              <a:gd name="connsiteX90" fmla="*/ 9451708 w 9451708"/>
              <a:gd name="connsiteY9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294759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0" fmla="*/ 5261714 w 9451708"/>
              <a:gd name="connsiteY0" fmla="*/ 36779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7000 w 9451708"/>
              <a:gd name="connsiteY88" fmla="*/ 15920 h 6870743"/>
              <a:gd name="connsiteX0" fmla="*/ 5261714 w 9451708"/>
              <a:gd name="connsiteY0" fmla="*/ 36779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7000 w 9451708"/>
              <a:gd name="connsiteY88" fmla="*/ 15920 h 6870743"/>
              <a:gd name="connsiteX89" fmla="*/ 5261714 w 9451708"/>
              <a:gd name="connsiteY89" fmla="*/ 36779 h 6870743"/>
              <a:gd name="connsiteX0" fmla="*/ 5267000 w 9451708"/>
              <a:gd name="connsiteY0" fmla="*/ 15920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7000 w 9451708"/>
              <a:gd name="connsiteY88" fmla="*/ 15920 h 6870743"/>
              <a:gd name="connsiteX0" fmla="*/ 5270175 w 9451708"/>
              <a:gd name="connsiteY0" fmla="*/ 19095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70175 w 9451708"/>
              <a:gd name="connsiteY88" fmla="*/ 19095 h 6870743"/>
              <a:gd name="connsiteX0" fmla="*/ 5260650 w 9451708"/>
              <a:gd name="connsiteY0" fmla="*/ 15920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0650 w 9451708"/>
              <a:gd name="connsiteY88" fmla="*/ 15920 h 6870743"/>
              <a:gd name="connsiteX0" fmla="*/ 5260650 w 9479989"/>
              <a:gd name="connsiteY0" fmla="*/ 15920 h 6880170"/>
              <a:gd name="connsiteX1" fmla="*/ 5261714 w 9479989"/>
              <a:gd name="connsiteY1" fmla="*/ 299486 h 6880170"/>
              <a:gd name="connsiteX2" fmla="*/ 5560984 w 9479989"/>
              <a:gd name="connsiteY2" fmla="*/ 299486 h 6880170"/>
              <a:gd name="connsiteX3" fmla="*/ 5560984 w 9479989"/>
              <a:gd name="connsiteY3" fmla="*/ 299488 h 6880170"/>
              <a:gd name="connsiteX4" fmla="*/ 5560984 w 9479989"/>
              <a:gd name="connsiteY4" fmla="*/ 598728 h 6880170"/>
              <a:gd name="connsiteX5" fmla="*/ 5860254 w 9479989"/>
              <a:gd name="connsiteY5" fmla="*/ 598728 h 6880170"/>
              <a:gd name="connsiteX6" fmla="*/ 5860254 w 9479989"/>
              <a:gd name="connsiteY6" fmla="*/ 897966 h 6880170"/>
              <a:gd name="connsiteX7" fmla="*/ 6159524 w 9479989"/>
              <a:gd name="connsiteY7" fmla="*/ 897966 h 6880170"/>
              <a:gd name="connsiteX8" fmla="*/ 6159524 w 9479989"/>
              <a:gd name="connsiteY8" fmla="*/ 1197203 h 6880170"/>
              <a:gd name="connsiteX9" fmla="*/ 6458794 w 9479989"/>
              <a:gd name="connsiteY9" fmla="*/ 1197203 h 6880170"/>
              <a:gd name="connsiteX10" fmla="*/ 6458794 w 9479989"/>
              <a:gd name="connsiteY10" fmla="*/ 1197205 h 6880170"/>
              <a:gd name="connsiteX11" fmla="*/ 6458794 w 9479989"/>
              <a:gd name="connsiteY11" fmla="*/ 1496443 h 6880170"/>
              <a:gd name="connsiteX12" fmla="*/ 6758064 w 9479989"/>
              <a:gd name="connsiteY12" fmla="*/ 1496443 h 6880170"/>
              <a:gd name="connsiteX13" fmla="*/ 6758064 w 9479989"/>
              <a:gd name="connsiteY13" fmla="*/ 1795681 h 6880170"/>
              <a:gd name="connsiteX14" fmla="*/ 7057334 w 9479989"/>
              <a:gd name="connsiteY14" fmla="*/ 1795681 h 6880170"/>
              <a:gd name="connsiteX15" fmla="*/ 7057334 w 9479989"/>
              <a:gd name="connsiteY15" fmla="*/ 2094918 h 6880170"/>
              <a:gd name="connsiteX16" fmla="*/ 7356604 w 9479989"/>
              <a:gd name="connsiteY16" fmla="*/ 2094918 h 6880170"/>
              <a:gd name="connsiteX17" fmla="*/ 7356604 w 9479989"/>
              <a:gd name="connsiteY17" fmla="*/ 2394157 h 6880170"/>
              <a:gd name="connsiteX18" fmla="*/ 7655874 w 9479989"/>
              <a:gd name="connsiteY18" fmla="*/ 2394157 h 6880170"/>
              <a:gd name="connsiteX19" fmla="*/ 7655874 w 9479989"/>
              <a:gd name="connsiteY19" fmla="*/ 2693396 h 6880170"/>
              <a:gd name="connsiteX20" fmla="*/ 7955144 w 9479989"/>
              <a:gd name="connsiteY20" fmla="*/ 2693396 h 6880170"/>
              <a:gd name="connsiteX21" fmla="*/ 7955144 w 9479989"/>
              <a:gd name="connsiteY21" fmla="*/ 2992635 h 6880170"/>
              <a:gd name="connsiteX22" fmla="*/ 8254414 w 9479989"/>
              <a:gd name="connsiteY22" fmla="*/ 2992635 h 6880170"/>
              <a:gd name="connsiteX23" fmla="*/ 8254414 w 9479989"/>
              <a:gd name="connsiteY23" fmla="*/ 3291874 h 6880170"/>
              <a:gd name="connsiteX24" fmla="*/ 8553684 w 9479989"/>
              <a:gd name="connsiteY24" fmla="*/ 3291874 h 6880170"/>
              <a:gd name="connsiteX25" fmla="*/ 8553684 w 9479989"/>
              <a:gd name="connsiteY25" fmla="*/ 3591113 h 6880170"/>
              <a:gd name="connsiteX26" fmla="*/ 8852954 w 9479989"/>
              <a:gd name="connsiteY26" fmla="*/ 3591113 h 6880170"/>
              <a:gd name="connsiteX27" fmla="*/ 8852954 w 9479989"/>
              <a:gd name="connsiteY27" fmla="*/ 3890352 h 6880170"/>
              <a:gd name="connsiteX28" fmla="*/ 9152224 w 9479989"/>
              <a:gd name="connsiteY28" fmla="*/ 3890352 h 6880170"/>
              <a:gd name="connsiteX29" fmla="*/ 9152224 w 9479989"/>
              <a:gd name="connsiteY29" fmla="*/ 4189597 h 6880170"/>
              <a:gd name="connsiteX30" fmla="*/ 9445851 w 9479989"/>
              <a:gd name="connsiteY30" fmla="*/ 4189597 h 6880170"/>
              <a:gd name="connsiteX31" fmla="*/ 9479989 w 9479989"/>
              <a:gd name="connsiteY31" fmla="*/ 6880170 h 6880170"/>
              <a:gd name="connsiteX32" fmla="*/ 6554233 w 9479989"/>
              <a:gd name="connsiteY32" fmla="*/ 6870742 h 6880170"/>
              <a:gd name="connsiteX33" fmla="*/ 6554233 w 9479989"/>
              <a:gd name="connsiteY33" fmla="*/ 6571259 h 6880170"/>
              <a:gd name="connsiteX34" fmla="*/ 6254749 w 9479989"/>
              <a:gd name="connsiteY34" fmla="*/ 6571259 h 6880170"/>
              <a:gd name="connsiteX35" fmla="*/ 6254749 w 9479989"/>
              <a:gd name="connsiteY35" fmla="*/ 6271775 h 6880170"/>
              <a:gd name="connsiteX36" fmla="*/ 5955265 w 9479989"/>
              <a:gd name="connsiteY36" fmla="*/ 6271775 h 6880170"/>
              <a:gd name="connsiteX37" fmla="*/ 5955265 w 9479989"/>
              <a:gd name="connsiteY37" fmla="*/ 5972291 h 6880170"/>
              <a:gd name="connsiteX38" fmla="*/ 5658057 w 9479989"/>
              <a:gd name="connsiteY38" fmla="*/ 5972291 h 6880170"/>
              <a:gd name="connsiteX39" fmla="*/ 5658057 w 9479989"/>
              <a:gd name="connsiteY39" fmla="*/ 5672807 h 6880170"/>
              <a:gd name="connsiteX40" fmla="*/ 5360847 w 9479989"/>
              <a:gd name="connsiteY40" fmla="*/ 5672807 h 6880170"/>
              <a:gd name="connsiteX41" fmla="*/ 5360847 w 9479989"/>
              <a:gd name="connsiteY41" fmla="*/ 5373323 h 6880170"/>
              <a:gd name="connsiteX42" fmla="*/ 5062419 w 9479989"/>
              <a:gd name="connsiteY42" fmla="*/ 5373323 h 6880170"/>
              <a:gd name="connsiteX43" fmla="*/ 5062419 w 9479989"/>
              <a:gd name="connsiteY43" fmla="*/ 5073839 h 6880170"/>
              <a:gd name="connsiteX44" fmla="*/ 4765210 w 9479989"/>
              <a:gd name="connsiteY44" fmla="*/ 5073839 h 6880170"/>
              <a:gd name="connsiteX45" fmla="*/ 4765210 w 9479989"/>
              <a:gd name="connsiteY45" fmla="*/ 4774356 h 6880170"/>
              <a:gd name="connsiteX46" fmla="*/ 4465727 w 9479989"/>
              <a:gd name="connsiteY46" fmla="*/ 4774356 h 6880170"/>
              <a:gd name="connsiteX47" fmla="*/ 4465727 w 9479989"/>
              <a:gd name="connsiteY47" fmla="*/ 4474872 h 6880170"/>
              <a:gd name="connsiteX48" fmla="*/ 4465726 w 9479989"/>
              <a:gd name="connsiteY48" fmla="*/ 4474872 h 6880170"/>
              <a:gd name="connsiteX49" fmla="*/ 4166242 w 9479989"/>
              <a:gd name="connsiteY49" fmla="*/ 4474872 h 6880170"/>
              <a:gd name="connsiteX50" fmla="*/ 4166242 w 9479989"/>
              <a:gd name="connsiteY50" fmla="*/ 4175388 h 6880170"/>
              <a:gd name="connsiteX51" fmla="*/ 3869034 w 9479989"/>
              <a:gd name="connsiteY51" fmla="*/ 4175388 h 6880170"/>
              <a:gd name="connsiteX52" fmla="*/ 3869034 w 9479989"/>
              <a:gd name="connsiteY52" fmla="*/ 3875905 h 6880170"/>
              <a:gd name="connsiteX53" fmla="*/ 3866758 w 9479989"/>
              <a:gd name="connsiteY53" fmla="*/ 3875905 h 6880170"/>
              <a:gd name="connsiteX54" fmla="*/ 3569550 w 9479989"/>
              <a:gd name="connsiteY54" fmla="*/ 3875905 h 6880170"/>
              <a:gd name="connsiteX55" fmla="*/ 3569550 w 9479989"/>
              <a:gd name="connsiteY55" fmla="*/ 3593805 h 6880170"/>
              <a:gd name="connsiteX56" fmla="*/ 3279617 w 9479989"/>
              <a:gd name="connsiteY56" fmla="*/ 3593805 h 6880170"/>
              <a:gd name="connsiteX57" fmla="*/ 3279617 w 9479989"/>
              <a:gd name="connsiteY57" fmla="*/ 3576421 h 6880170"/>
              <a:gd name="connsiteX58" fmla="*/ 3274616 w 9479989"/>
              <a:gd name="connsiteY58" fmla="*/ 3576421 h 6880170"/>
              <a:gd name="connsiteX59" fmla="*/ 3274616 w 9479989"/>
              <a:gd name="connsiteY59" fmla="*/ 3294322 h 6880170"/>
              <a:gd name="connsiteX60" fmla="*/ 2980133 w 9479989"/>
              <a:gd name="connsiteY60" fmla="*/ 3294322 h 6880170"/>
              <a:gd name="connsiteX61" fmla="*/ 2980133 w 9479989"/>
              <a:gd name="connsiteY61" fmla="*/ 3276937 h 6880170"/>
              <a:gd name="connsiteX62" fmla="*/ 2975132 w 9479989"/>
              <a:gd name="connsiteY62" fmla="*/ 3276937 h 6880170"/>
              <a:gd name="connsiteX63" fmla="*/ 2975132 w 9479989"/>
              <a:gd name="connsiteY63" fmla="*/ 2994838 h 6880170"/>
              <a:gd name="connsiteX64" fmla="*/ 2680650 w 9479989"/>
              <a:gd name="connsiteY64" fmla="*/ 2994838 h 6880170"/>
              <a:gd name="connsiteX65" fmla="*/ 2680650 w 9479989"/>
              <a:gd name="connsiteY65" fmla="*/ 2977454 h 6880170"/>
              <a:gd name="connsiteX66" fmla="*/ 2676703 w 9479989"/>
              <a:gd name="connsiteY66" fmla="*/ 2977454 h 6880170"/>
              <a:gd name="connsiteX67" fmla="*/ 2676703 w 9479989"/>
              <a:gd name="connsiteY67" fmla="*/ 2695354 h 6880170"/>
              <a:gd name="connsiteX68" fmla="*/ 2383441 w 9479989"/>
              <a:gd name="connsiteY68" fmla="*/ 2695354 h 6880170"/>
              <a:gd name="connsiteX69" fmla="*/ 2383441 w 9479989"/>
              <a:gd name="connsiteY69" fmla="*/ 2395870 h 6880170"/>
              <a:gd name="connsiteX70" fmla="*/ 2086232 w 9479989"/>
              <a:gd name="connsiteY70" fmla="*/ 2395870 h 6880170"/>
              <a:gd name="connsiteX71" fmla="*/ 2086232 w 9479989"/>
              <a:gd name="connsiteY71" fmla="*/ 2096386 h 6880170"/>
              <a:gd name="connsiteX72" fmla="*/ 1787803 w 9479989"/>
              <a:gd name="connsiteY72" fmla="*/ 2096386 h 6880170"/>
              <a:gd name="connsiteX73" fmla="*/ 1787803 w 9479989"/>
              <a:gd name="connsiteY73" fmla="*/ 1796902 h 6880170"/>
              <a:gd name="connsiteX74" fmla="*/ 1490594 w 9479989"/>
              <a:gd name="connsiteY74" fmla="*/ 1796902 h 6880170"/>
              <a:gd name="connsiteX75" fmla="*/ 1490594 w 9479989"/>
              <a:gd name="connsiteY75" fmla="*/ 1497419 h 6880170"/>
              <a:gd name="connsiteX76" fmla="*/ 1191111 w 9479989"/>
              <a:gd name="connsiteY76" fmla="*/ 1497419 h 6880170"/>
              <a:gd name="connsiteX77" fmla="*/ 1191111 w 9479989"/>
              <a:gd name="connsiteY77" fmla="*/ 1197935 h 6880170"/>
              <a:gd name="connsiteX78" fmla="*/ 1191110 w 9479989"/>
              <a:gd name="connsiteY78" fmla="*/ 1197935 h 6880170"/>
              <a:gd name="connsiteX79" fmla="*/ 891626 w 9479989"/>
              <a:gd name="connsiteY79" fmla="*/ 1197935 h 6880170"/>
              <a:gd name="connsiteX80" fmla="*/ 891626 w 9479989"/>
              <a:gd name="connsiteY80" fmla="*/ 898451 h 6880170"/>
              <a:gd name="connsiteX81" fmla="*/ 594418 w 9479989"/>
              <a:gd name="connsiteY81" fmla="*/ 898451 h 6880170"/>
              <a:gd name="connsiteX82" fmla="*/ 594418 w 9479989"/>
              <a:gd name="connsiteY82" fmla="*/ 598968 h 6880170"/>
              <a:gd name="connsiteX83" fmla="*/ 592142 w 9479989"/>
              <a:gd name="connsiteY83" fmla="*/ 598968 h 6880170"/>
              <a:gd name="connsiteX84" fmla="*/ 294934 w 9479989"/>
              <a:gd name="connsiteY84" fmla="*/ 598968 h 6880170"/>
              <a:gd name="connsiteX85" fmla="*/ 294934 w 9479989"/>
              <a:gd name="connsiteY85" fmla="*/ 299484 h 6880170"/>
              <a:gd name="connsiteX86" fmla="*/ 0 w 9479989"/>
              <a:gd name="connsiteY86" fmla="*/ 299484 h 6880170"/>
              <a:gd name="connsiteX87" fmla="*/ 0 w 9479989"/>
              <a:gd name="connsiteY87" fmla="*/ 0 h 6880170"/>
              <a:gd name="connsiteX88" fmla="*/ 5260650 w 9479989"/>
              <a:gd name="connsiteY88" fmla="*/ 15920 h 6880170"/>
              <a:gd name="connsiteX0" fmla="*/ 5260650 w 9483886"/>
              <a:gd name="connsiteY0" fmla="*/ 15920 h 6880170"/>
              <a:gd name="connsiteX1" fmla="*/ 5261714 w 9483886"/>
              <a:gd name="connsiteY1" fmla="*/ 299486 h 6880170"/>
              <a:gd name="connsiteX2" fmla="*/ 5560984 w 9483886"/>
              <a:gd name="connsiteY2" fmla="*/ 299486 h 6880170"/>
              <a:gd name="connsiteX3" fmla="*/ 5560984 w 9483886"/>
              <a:gd name="connsiteY3" fmla="*/ 299488 h 6880170"/>
              <a:gd name="connsiteX4" fmla="*/ 5560984 w 9483886"/>
              <a:gd name="connsiteY4" fmla="*/ 598728 h 6880170"/>
              <a:gd name="connsiteX5" fmla="*/ 5860254 w 9483886"/>
              <a:gd name="connsiteY5" fmla="*/ 598728 h 6880170"/>
              <a:gd name="connsiteX6" fmla="*/ 5860254 w 9483886"/>
              <a:gd name="connsiteY6" fmla="*/ 897966 h 6880170"/>
              <a:gd name="connsiteX7" fmla="*/ 6159524 w 9483886"/>
              <a:gd name="connsiteY7" fmla="*/ 897966 h 6880170"/>
              <a:gd name="connsiteX8" fmla="*/ 6159524 w 9483886"/>
              <a:gd name="connsiteY8" fmla="*/ 1197203 h 6880170"/>
              <a:gd name="connsiteX9" fmla="*/ 6458794 w 9483886"/>
              <a:gd name="connsiteY9" fmla="*/ 1197203 h 6880170"/>
              <a:gd name="connsiteX10" fmla="*/ 6458794 w 9483886"/>
              <a:gd name="connsiteY10" fmla="*/ 1197205 h 6880170"/>
              <a:gd name="connsiteX11" fmla="*/ 6458794 w 9483886"/>
              <a:gd name="connsiteY11" fmla="*/ 1496443 h 6880170"/>
              <a:gd name="connsiteX12" fmla="*/ 6758064 w 9483886"/>
              <a:gd name="connsiteY12" fmla="*/ 1496443 h 6880170"/>
              <a:gd name="connsiteX13" fmla="*/ 6758064 w 9483886"/>
              <a:gd name="connsiteY13" fmla="*/ 1795681 h 6880170"/>
              <a:gd name="connsiteX14" fmla="*/ 7057334 w 9483886"/>
              <a:gd name="connsiteY14" fmla="*/ 1795681 h 6880170"/>
              <a:gd name="connsiteX15" fmla="*/ 7057334 w 9483886"/>
              <a:gd name="connsiteY15" fmla="*/ 2094918 h 6880170"/>
              <a:gd name="connsiteX16" fmla="*/ 7356604 w 9483886"/>
              <a:gd name="connsiteY16" fmla="*/ 2094918 h 6880170"/>
              <a:gd name="connsiteX17" fmla="*/ 7356604 w 9483886"/>
              <a:gd name="connsiteY17" fmla="*/ 2394157 h 6880170"/>
              <a:gd name="connsiteX18" fmla="*/ 7655874 w 9483886"/>
              <a:gd name="connsiteY18" fmla="*/ 2394157 h 6880170"/>
              <a:gd name="connsiteX19" fmla="*/ 7655874 w 9483886"/>
              <a:gd name="connsiteY19" fmla="*/ 2693396 h 6880170"/>
              <a:gd name="connsiteX20" fmla="*/ 7955144 w 9483886"/>
              <a:gd name="connsiteY20" fmla="*/ 2693396 h 6880170"/>
              <a:gd name="connsiteX21" fmla="*/ 7955144 w 9483886"/>
              <a:gd name="connsiteY21" fmla="*/ 2992635 h 6880170"/>
              <a:gd name="connsiteX22" fmla="*/ 8254414 w 9483886"/>
              <a:gd name="connsiteY22" fmla="*/ 2992635 h 6880170"/>
              <a:gd name="connsiteX23" fmla="*/ 8254414 w 9483886"/>
              <a:gd name="connsiteY23" fmla="*/ 3291874 h 6880170"/>
              <a:gd name="connsiteX24" fmla="*/ 8553684 w 9483886"/>
              <a:gd name="connsiteY24" fmla="*/ 3291874 h 6880170"/>
              <a:gd name="connsiteX25" fmla="*/ 8553684 w 9483886"/>
              <a:gd name="connsiteY25" fmla="*/ 3591113 h 6880170"/>
              <a:gd name="connsiteX26" fmla="*/ 8852954 w 9483886"/>
              <a:gd name="connsiteY26" fmla="*/ 3591113 h 6880170"/>
              <a:gd name="connsiteX27" fmla="*/ 8852954 w 9483886"/>
              <a:gd name="connsiteY27" fmla="*/ 3890352 h 6880170"/>
              <a:gd name="connsiteX28" fmla="*/ 9152224 w 9483886"/>
              <a:gd name="connsiteY28" fmla="*/ 3890352 h 6880170"/>
              <a:gd name="connsiteX29" fmla="*/ 9152224 w 9483886"/>
              <a:gd name="connsiteY29" fmla="*/ 4189597 h 6880170"/>
              <a:gd name="connsiteX30" fmla="*/ 9483558 w 9483886"/>
              <a:gd name="connsiteY30" fmla="*/ 4199024 h 6880170"/>
              <a:gd name="connsiteX31" fmla="*/ 9479989 w 9483886"/>
              <a:gd name="connsiteY31" fmla="*/ 6880170 h 6880170"/>
              <a:gd name="connsiteX32" fmla="*/ 6554233 w 9483886"/>
              <a:gd name="connsiteY32" fmla="*/ 6870742 h 6880170"/>
              <a:gd name="connsiteX33" fmla="*/ 6554233 w 9483886"/>
              <a:gd name="connsiteY33" fmla="*/ 6571259 h 6880170"/>
              <a:gd name="connsiteX34" fmla="*/ 6254749 w 9483886"/>
              <a:gd name="connsiteY34" fmla="*/ 6571259 h 6880170"/>
              <a:gd name="connsiteX35" fmla="*/ 6254749 w 9483886"/>
              <a:gd name="connsiteY35" fmla="*/ 6271775 h 6880170"/>
              <a:gd name="connsiteX36" fmla="*/ 5955265 w 9483886"/>
              <a:gd name="connsiteY36" fmla="*/ 6271775 h 6880170"/>
              <a:gd name="connsiteX37" fmla="*/ 5955265 w 9483886"/>
              <a:gd name="connsiteY37" fmla="*/ 5972291 h 6880170"/>
              <a:gd name="connsiteX38" fmla="*/ 5658057 w 9483886"/>
              <a:gd name="connsiteY38" fmla="*/ 5972291 h 6880170"/>
              <a:gd name="connsiteX39" fmla="*/ 5658057 w 9483886"/>
              <a:gd name="connsiteY39" fmla="*/ 5672807 h 6880170"/>
              <a:gd name="connsiteX40" fmla="*/ 5360847 w 9483886"/>
              <a:gd name="connsiteY40" fmla="*/ 5672807 h 6880170"/>
              <a:gd name="connsiteX41" fmla="*/ 5360847 w 9483886"/>
              <a:gd name="connsiteY41" fmla="*/ 5373323 h 6880170"/>
              <a:gd name="connsiteX42" fmla="*/ 5062419 w 9483886"/>
              <a:gd name="connsiteY42" fmla="*/ 5373323 h 6880170"/>
              <a:gd name="connsiteX43" fmla="*/ 5062419 w 9483886"/>
              <a:gd name="connsiteY43" fmla="*/ 5073839 h 6880170"/>
              <a:gd name="connsiteX44" fmla="*/ 4765210 w 9483886"/>
              <a:gd name="connsiteY44" fmla="*/ 5073839 h 6880170"/>
              <a:gd name="connsiteX45" fmla="*/ 4765210 w 9483886"/>
              <a:gd name="connsiteY45" fmla="*/ 4774356 h 6880170"/>
              <a:gd name="connsiteX46" fmla="*/ 4465727 w 9483886"/>
              <a:gd name="connsiteY46" fmla="*/ 4774356 h 6880170"/>
              <a:gd name="connsiteX47" fmla="*/ 4465727 w 9483886"/>
              <a:gd name="connsiteY47" fmla="*/ 4474872 h 6880170"/>
              <a:gd name="connsiteX48" fmla="*/ 4465726 w 9483886"/>
              <a:gd name="connsiteY48" fmla="*/ 4474872 h 6880170"/>
              <a:gd name="connsiteX49" fmla="*/ 4166242 w 9483886"/>
              <a:gd name="connsiteY49" fmla="*/ 4474872 h 6880170"/>
              <a:gd name="connsiteX50" fmla="*/ 4166242 w 9483886"/>
              <a:gd name="connsiteY50" fmla="*/ 4175388 h 6880170"/>
              <a:gd name="connsiteX51" fmla="*/ 3869034 w 9483886"/>
              <a:gd name="connsiteY51" fmla="*/ 4175388 h 6880170"/>
              <a:gd name="connsiteX52" fmla="*/ 3869034 w 9483886"/>
              <a:gd name="connsiteY52" fmla="*/ 3875905 h 6880170"/>
              <a:gd name="connsiteX53" fmla="*/ 3866758 w 9483886"/>
              <a:gd name="connsiteY53" fmla="*/ 3875905 h 6880170"/>
              <a:gd name="connsiteX54" fmla="*/ 3569550 w 9483886"/>
              <a:gd name="connsiteY54" fmla="*/ 3875905 h 6880170"/>
              <a:gd name="connsiteX55" fmla="*/ 3569550 w 9483886"/>
              <a:gd name="connsiteY55" fmla="*/ 3593805 h 6880170"/>
              <a:gd name="connsiteX56" fmla="*/ 3279617 w 9483886"/>
              <a:gd name="connsiteY56" fmla="*/ 3593805 h 6880170"/>
              <a:gd name="connsiteX57" fmla="*/ 3279617 w 9483886"/>
              <a:gd name="connsiteY57" fmla="*/ 3576421 h 6880170"/>
              <a:gd name="connsiteX58" fmla="*/ 3274616 w 9483886"/>
              <a:gd name="connsiteY58" fmla="*/ 3576421 h 6880170"/>
              <a:gd name="connsiteX59" fmla="*/ 3274616 w 9483886"/>
              <a:gd name="connsiteY59" fmla="*/ 3294322 h 6880170"/>
              <a:gd name="connsiteX60" fmla="*/ 2980133 w 9483886"/>
              <a:gd name="connsiteY60" fmla="*/ 3294322 h 6880170"/>
              <a:gd name="connsiteX61" fmla="*/ 2980133 w 9483886"/>
              <a:gd name="connsiteY61" fmla="*/ 3276937 h 6880170"/>
              <a:gd name="connsiteX62" fmla="*/ 2975132 w 9483886"/>
              <a:gd name="connsiteY62" fmla="*/ 3276937 h 6880170"/>
              <a:gd name="connsiteX63" fmla="*/ 2975132 w 9483886"/>
              <a:gd name="connsiteY63" fmla="*/ 2994838 h 6880170"/>
              <a:gd name="connsiteX64" fmla="*/ 2680650 w 9483886"/>
              <a:gd name="connsiteY64" fmla="*/ 2994838 h 6880170"/>
              <a:gd name="connsiteX65" fmla="*/ 2680650 w 9483886"/>
              <a:gd name="connsiteY65" fmla="*/ 2977454 h 6880170"/>
              <a:gd name="connsiteX66" fmla="*/ 2676703 w 9483886"/>
              <a:gd name="connsiteY66" fmla="*/ 2977454 h 6880170"/>
              <a:gd name="connsiteX67" fmla="*/ 2676703 w 9483886"/>
              <a:gd name="connsiteY67" fmla="*/ 2695354 h 6880170"/>
              <a:gd name="connsiteX68" fmla="*/ 2383441 w 9483886"/>
              <a:gd name="connsiteY68" fmla="*/ 2695354 h 6880170"/>
              <a:gd name="connsiteX69" fmla="*/ 2383441 w 9483886"/>
              <a:gd name="connsiteY69" fmla="*/ 2395870 h 6880170"/>
              <a:gd name="connsiteX70" fmla="*/ 2086232 w 9483886"/>
              <a:gd name="connsiteY70" fmla="*/ 2395870 h 6880170"/>
              <a:gd name="connsiteX71" fmla="*/ 2086232 w 9483886"/>
              <a:gd name="connsiteY71" fmla="*/ 2096386 h 6880170"/>
              <a:gd name="connsiteX72" fmla="*/ 1787803 w 9483886"/>
              <a:gd name="connsiteY72" fmla="*/ 2096386 h 6880170"/>
              <a:gd name="connsiteX73" fmla="*/ 1787803 w 9483886"/>
              <a:gd name="connsiteY73" fmla="*/ 1796902 h 6880170"/>
              <a:gd name="connsiteX74" fmla="*/ 1490594 w 9483886"/>
              <a:gd name="connsiteY74" fmla="*/ 1796902 h 6880170"/>
              <a:gd name="connsiteX75" fmla="*/ 1490594 w 9483886"/>
              <a:gd name="connsiteY75" fmla="*/ 1497419 h 6880170"/>
              <a:gd name="connsiteX76" fmla="*/ 1191111 w 9483886"/>
              <a:gd name="connsiteY76" fmla="*/ 1497419 h 6880170"/>
              <a:gd name="connsiteX77" fmla="*/ 1191111 w 9483886"/>
              <a:gd name="connsiteY77" fmla="*/ 1197935 h 6880170"/>
              <a:gd name="connsiteX78" fmla="*/ 1191110 w 9483886"/>
              <a:gd name="connsiteY78" fmla="*/ 1197935 h 6880170"/>
              <a:gd name="connsiteX79" fmla="*/ 891626 w 9483886"/>
              <a:gd name="connsiteY79" fmla="*/ 1197935 h 6880170"/>
              <a:gd name="connsiteX80" fmla="*/ 891626 w 9483886"/>
              <a:gd name="connsiteY80" fmla="*/ 898451 h 6880170"/>
              <a:gd name="connsiteX81" fmla="*/ 594418 w 9483886"/>
              <a:gd name="connsiteY81" fmla="*/ 898451 h 6880170"/>
              <a:gd name="connsiteX82" fmla="*/ 594418 w 9483886"/>
              <a:gd name="connsiteY82" fmla="*/ 598968 h 6880170"/>
              <a:gd name="connsiteX83" fmla="*/ 592142 w 9483886"/>
              <a:gd name="connsiteY83" fmla="*/ 598968 h 6880170"/>
              <a:gd name="connsiteX84" fmla="*/ 294934 w 9483886"/>
              <a:gd name="connsiteY84" fmla="*/ 598968 h 6880170"/>
              <a:gd name="connsiteX85" fmla="*/ 294934 w 9483886"/>
              <a:gd name="connsiteY85" fmla="*/ 299484 h 6880170"/>
              <a:gd name="connsiteX86" fmla="*/ 0 w 9483886"/>
              <a:gd name="connsiteY86" fmla="*/ 299484 h 6880170"/>
              <a:gd name="connsiteX87" fmla="*/ 0 w 9483886"/>
              <a:gd name="connsiteY87" fmla="*/ 0 h 6880170"/>
              <a:gd name="connsiteX88" fmla="*/ 5260650 w 9483886"/>
              <a:gd name="connsiteY88" fmla="*/ 15920 h 6880170"/>
              <a:gd name="connsiteX0" fmla="*/ 5265363 w 9483886"/>
              <a:gd name="connsiteY0" fmla="*/ 1780 h 6880170"/>
              <a:gd name="connsiteX1" fmla="*/ 5261714 w 9483886"/>
              <a:gd name="connsiteY1" fmla="*/ 299486 h 6880170"/>
              <a:gd name="connsiteX2" fmla="*/ 5560984 w 9483886"/>
              <a:gd name="connsiteY2" fmla="*/ 299486 h 6880170"/>
              <a:gd name="connsiteX3" fmla="*/ 5560984 w 9483886"/>
              <a:gd name="connsiteY3" fmla="*/ 299488 h 6880170"/>
              <a:gd name="connsiteX4" fmla="*/ 5560984 w 9483886"/>
              <a:gd name="connsiteY4" fmla="*/ 598728 h 6880170"/>
              <a:gd name="connsiteX5" fmla="*/ 5860254 w 9483886"/>
              <a:gd name="connsiteY5" fmla="*/ 598728 h 6880170"/>
              <a:gd name="connsiteX6" fmla="*/ 5860254 w 9483886"/>
              <a:gd name="connsiteY6" fmla="*/ 897966 h 6880170"/>
              <a:gd name="connsiteX7" fmla="*/ 6159524 w 9483886"/>
              <a:gd name="connsiteY7" fmla="*/ 897966 h 6880170"/>
              <a:gd name="connsiteX8" fmla="*/ 6159524 w 9483886"/>
              <a:gd name="connsiteY8" fmla="*/ 1197203 h 6880170"/>
              <a:gd name="connsiteX9" fmla="*/ 6458794 w 9483886"/>
              <a:gd name="connsiteY9" fmla="*/ 1197203 h 6880170"/>
              <a:gd name="connsiteX10" fmla="*/ 6458794 w 9483886"/>
              <a:gd name="connsiteY10" fmla="*/ 1197205 h 6880170"/>
              <a:gd name="connsiteX11" fmla="*/ 6458794 w 9483886"/>
              <a:gd name="connsiteY11" fmla="*/ 1496443 h 6880170"/>
              <a:gd name="connsiteX12" fmla="*/ 6758064 w 9483886"/>
              <a:gd name="connsiteY12" fmla="*/ 1496443 h 6880170"/>
              <a:gd name="connsiteX13" fmla="*/ 6758064 w 9483886"/>
              <a:gd name="connsiteY13" fmla="*/ 1795681 h 6880170"/>
              <a:gd name="connsiteX14" fmla="*/ 7057334 w 9483886"/>
              <a:gd name="connsiteY14" fmla="*/ 1795681 h 6880170"/>
              <a:gd name="connsiteX15" fmla="*/ 7057334 w 9483886"/>
              <a:gd name="connsiteY15" fmla="*/ 2094918 h 6880170"/>
              <a:gd name="connsiteX16" fmla="*/ 7356604 w 9483886"/>
              <a:gd name="connsiteY16" fmla="*/ 2094918 h 6880170"/>
              <a:gd name="connsiteX17" fmla="*/ 7356604 w 9483886"/>
              <a:gd name="connsiteY17" fmla="*/ 2394157 h 6880170"/>
              <a:gd name="connsiteX18" fmla="*/ 7655874 w 9483886"/>
              <a:gd name="connsiteY18" fmla="*/ 2394157 h 6880170"/>
              <a:gd name="connsiteX19" fmla="*/ 7655874 w 9483886"/>
              <a:gd name="connsiteY19" fmla="*/ 2693396 h 6880170"/>
              <a:gd name="connsiteX20" fmla="*/ 7955144 w 9483886"/>
              <a:gd name="connsiteY20" fmla="*/ 2693396 h 6880170"/>
              <a:gd name="connsiteX21" fmla="*/ 7955144 w 9483886"/>
              <a:gd name="connsiteY21" fmla="*/ 2992635 h 6880170"/>
              <a:gd name="connsiteX22" fmla="*/ 8254414 w 9483886"/>
              <a:gd name="connsiteY22" fmla="*/ 2992635 h 6880170"/>
              <a:gd name="connsiteX23" fmla="*/ 8254414 w 9483886"/>
              <a:gd name="connsiteY23" fmla="*/ 3291874 h 6880170"/>
              <a:gd name="connsiteX24" fmla="*/ 8553684 w 9483886"/>
              <a:gd name="connsiteY24" fmla="*/ 3291874 h 6880170"/>
              <a:gd name="connsiteX25" fmla="*/ 8553684 w 9483886"/>
              <a:gd name="connsiteY25" fmla="*/ 3591113 h 6880170"/>
              <a:gd name="connsiteX26" fmla="*/ 8852954 w 9483886"/>
              <a:gd name="connsiteY26" fmla="*/ 3591113 h 6880170"/>
              <a:gd name="connsiteX27" fmla="*/ 8852954 w 9483886"/>
              <a:gd name="connsiteY27" fmla="*/ 3890352 h 6880170"/>
              <a:gd name="connsiteX28" fmla="*/ 9152224 w 9483886"/>
              <a:gd name="connsiteY28" fmla="*/ 3890352 h 6880170"/>
              <a:gd name="connsiteX29" fmla="*/ 9152224 w 9483886"/>
              <a:gd name="connsiteY29" fmla="*/ 4189597 h 6880170"/>
              <a:gd name="connsiteX30" fmla="*/ 9483558 w 9483886"/>
              <a:gd name="connsiteY30" fmla="*/ 4199024 h 6880170"/>
              <a:gd name="connsiteX31" fmla="*/ 9479989 w 9483886"/>
              <a:gd name="connsiteY31" fmla="*/ 6880170 h 6880170"/>
              <a:gd name="connsiteX32" fmla="*/ 6554233 w 9483886"/>
              <a:gd name="connsiteY32" fmla="*/ 6870742 h 6880170"/>
              <a:gd name="connsiteX33" fmla="*/ 6554233 w 9483886"/>
              <a:gd name="connsiteY33" fmla="*/ 6571259 h 6880170"/>
              <a:gd name="connsiteX34" fmla="*/ 6254749 w 9483886"/>
              <a:gd name="connsiteY34" fmla="*/ 6571259 h 6880170"/>
              <a:gd name="connsiteX35" fmla="*/ 6254749 w 9483886"/>
              <a:gd name="connsiteY35" fmla="*/ 6271775 h 6880170"/>
              <a:gd name="connsiteX36" fmla="*/ 5955265 w 9483886"/>
              <a:gd name="connsiteY36" fmla="*/ 6271775 h 6880170"/>
              <a:gd name="connsiteX37" fmla="*/ 5955265 w 9483886"/>
              <a:gd name="connsiteY37" fmla="*/ 5972291 h 6880170"/>
              <a:gd name="connsiteX38" fmla="*/ 5658057 w 9483886"/>
              <a:gd name="connsiteY38" fmla="*/ 5972291 h 6880170"/>
              <a:gd name="connsiteX39" fmla="*/ 5658057 w 9483886"/>
              <a:gd name="connsiteY39" fmla="*/ 5672807 h 6880170"/>
              <a:gd name="connsiteX40" fmla="*/ 5360847 w 9483886"/>
              <a:gd name="connsiteY40" fmla="*/ 5672807 h 6880170"/>
              <a:gd name="connsiteX41" fmla="*/ 5360847 w 9483886"/>
              <a:gd name="connsiteY41" fmla="*/ 5373323 h 6880170"/>
              <a:gd name="connsiteX42" fmla="*/ 5062419 w 9483886"/>
              <a:gd name="connsiteY42" fmla="*/ 5373323 h 6880170"/>
              <a:gd name="connsiteX43" fmla="*/ 5062419 w 9483886"/>
              <a:gd name="connsiteY43" fmla="*/ 5073839 h 6880170"/>
              <a:gd name="connsiteX44" fmla="*/ 4765210 w 9483886"/>
              <a:gd name="connsiteY44" fmla="*/ 5073839 h 6880170"/>
              <a:gd name="connsiteX45" fmla="*/ 4765210 w 9483886"/>
              <a:gd name="connsiteY45" fmla="*/ 4774356 h 6880170"/>
              <a:gd name="connsiteX46" fmla="*/ 4465727 w 9483886"/>
              <a:gd name="connsiteY46" fmla="*/ 4774356 h 6880170"/>
              <a:gd name="connsiteX47" fmla="*/ 4465727 w 9483886"/>
              <a:gd name="connsiteY47" fmla="*/ 4474872 h 6880170"/>
              <a:gd name="connsiteX48" fmla="*/ 4465726 w 9483886"/>
              <a:gd name="connsiteY48" fmla="*/ 4474872 h 6880170"/>
              <a:gd name="connsiteX49" fmla="*/ 4166242 w 9483886"/>
              <a:gd name="connsiteY49" fmla="*/ 4474872 h 6880170"/>
              <a:gd name="connsiteX50" fmla="*/ 4166242 w 9483886"/>
              <a:gd name="connsiteY50" fmla="*/ 4175388 h 6880170"/>
              <a:gd name="connsiteX51" fmla="*/ 3869034 w 9483886"/>
              <a:gd name="connsiteY51" fmla="*/ 4175388 h 6880170"/>
              <a:gd name="connsiteX52" fmla="*/ 3869034 w 9483886"/>
              <a:gd name="connsiteY52" fmla="*/ 3875905 h 6880170"/>
              <a:gd name="connsiteX53" fmla="*/ 3866758 w 9483886"/>
              <a:gd name="connsiteY53" fmla="*/ 3875905 h 6880170"/>
              <a:gd name="connsiteX54" fmla="*/ 3569550 w 9483886"/>
              <a:gd name="connsiteY54" fmla="*/ 3875905 h 6880170"/>
              <a:gd name="connsiteX55" fmla="*/ 3569550 w 9483886"/>
              <a:gd name="connsiteY55" fmla="*/ 3593805 h 6880170"/>
              <a:gd name="connsiteX56" fmla="*/ 3279617 w 9483886"/>
              <a:gd name="connsiteY56" fmla="*/ 3593805 h 6880170"/>
              <a:gd name="connsiteX57" fmla="*/ 3279617 w 9483886"/>
              <a:gd name="connsiteY57" fmla="*/ 3576421 h 6880170"/>
              <a:gd name="connsiteX58" fmla="*/ 3274616 w 9483886"/>
              <a:gd name="connsiteY58" fmla="*/ 3576421 h 6880170"/>
              <a:gd name="connsiteX59" fmla="*/ 3274616 w 9483886"/>
              <a:gd name="connsiteY59" fmla="*/ 3294322 h 6880170"/>
              <a:gd name="connsiteX60" fmla="*/ 2980133 w 9483886"/>
              <a:gd name="connsiteY60" fmla="*/ 3294322 h 6880170"/>
              <a:gd name="connsiteX61" fmla="*/ 2980133 w 9483886"/>
              <a:gd name="connsiteY61" fmla="*/ 3276937 h 6880170"/>
              <a:gd name="connsiteX62" fmla="*/ 2975132 w 9483886"/>
              <a:gd name="connsiteY62" fmla="*/ 3276937 h 6880170"/>
              <a:gd name="connsiteX63" fmla="*/ 2975132 w 9483886"/>
              <a:gd name="connsiteY63" fmla="*/ 2994838 h 6880170"/>
              <a:gd name="connsiteX64" fmla="*/ 2680650 w 9483886"/>
              <a:gd name="connsiteY64" fmla="*/ 2994838 h 6880170"/>
              <a:gd name="connsiteX65" fmla="*/ 2680650 w 9483886"/>
              <a:gd name="connsiteY65" fmla="*/ 2977454 h 6880170"/>
              <a:gd name="connsiteX66" fmla="*/ 2676703 w 9483886"/>
              <a:gd name="connsiteY66" fmla="*/ 2977454 h 6880170"/>
              <a:gd name="connsiteX67" fmla="*/ 2676703 w 9483886"/>
              <a:gd name="connsiteY67" fmla="*/ 2695354 h 6880170"/>
              <a:gd name="connsiteX68" fmla="*/ 2383441 w 9483886"/>
              <a:gd name="connsiteY68" fmla="*/ 2695354 h 6880170"/>
              <a:gd name="connsiteX69" fmla="*/ 2383441 w 9483886"/>
              <a:gd name="connsiteY69" fmla="*/ 2395870 h 6880170"/>
              <a:gd name="connsiteX70" fmla="*/ 2086232 w 9483886"/>
              <a:gd name="connsiteY70" fmla="*/ 2395870 h 6880170"/>
              <a:gd name="connsiteX71" fmla="*/ 2086232 w 9483886"/>
              <a:gd name="connsiteY71" fmla="*/ 2096386 h 6880170"/>
              <a:gd name="connsiteX72" fmla="*/ 1787803 w 9483886"/>
              <a:gd name="connsiteY72" fmla="*/ 2096386 h 6880170"/>
              <a:gd name="connsiteX73" fmla="*/ 1787803 w 9483886"/>
              <a:gd name="connsiteY73" fmla="*/ 1796902 h 6880170"/>
              <a:gd name="connsiteX74" fmla="*/ 1490594 w 9483886"/>
              <a:gd name="connsiteY74" fmla="*/ 1796902 h 6880170"/>
              <a:gd name="connsiteX75" fmla="*/ 1490594 w 9483886"/>
              <a:gd name="connsiteY75" fmla="*/ 1497419 h 6880170"/>
              <a:gd name="connsiteX76" fmla="*/ 1191111 w 9483886"/>
              <a:gd name="connsiteY76" fmla="*/ 1497419 h 6880170"/>
              <a:gd name="connsiteX77" fmla="*/ 1191111 w 9483886"/>
              <a:gd name="connsiteY77" fmla="*/ 1197935 h 6880170"/>
              <a:gd name="connsiteX78" fmla="*/ 1191110 w 9483886"/>
              <a:gd name="connsiteY78" fmla="*/ 1197935 h 6880170"/>
              <a:gd name="connsiteX79" fmla="*/ 891626 w 9483886"/>
              <a:gd name="connsiteY79" fmla="*/ 1197935 h 6880170"/>
              <a:gd name="connsiteX80" fmla="*/ 891626 w 9483886"/>
              <a:gd name="connsiteY80" fmla="*/ 898451 h 6880170"/>
              <a:gd name="connsiteX81" fmla="*/ 594418 w 9483886"/>
              <a:gd name="connsiteY81" fmla="*/ 898451 h 6880170"/>
              <a:gd name="connsiteX82" fmla="*/ 594418 w 9483886"/>
              <a:gd name="connsiteY82" fmla="*/ 598968 h 6880170"/>
              <a:gd name="connsiteX83" fmla="*/ 592142 w 9483886"/>
              <a:gd name="connsiteY83" fmla="*/ 598968 h 6880170"/>
              <a:gd name="connsiteX84" fmla="*/ 294934 w 9483886"/>
              <a:gd name="connsiteY84" fmla="*/ 598968 h 6880170"/>
              <a:gd name="connsiteX85" fmla="*/ 294934 w 9483886"/>
              <a:gd name="connsiteY85" fmla="*/ 299484 h 6880170"/>
              <a:gd name="connsiteX86" fmla="*/ 0 w 9483886"/>
              <a:gd name="connsiteY86" fmla="*/ 299484 h 6880170"/>
              <a:gd name="connsiteX87" fmla="*/ 0 w 9483886"/>
              <a:gd name="connsiteY87" fmla="*/ 0 h 6880170"/>
              <a:gd name="connsiteX88" fmla="*/ 5265363 w 9483886"/>
              <a:gd name="connsiteY88" fmla="*/ 1780 h 6880170"/>
              <a:gd name="connsiteX0" fmla="*/ 5270076 w 9488599"/>
              <a:gd name="connsiteY0" fmla="*/ 15920 h 6894310"/>
              <a:gd name="connsiteX1" fmla="*/ 5266427 w 9488599"/>
              <a:gd name="connsiteY1" fmla="*/ 313626 h 6894310"/>
              <a:gd name="connsiteX2" fmla="*/ 5565697 w 9488599"/>
              <a:gd name="connsiteY2" fmla="*/ 313626 h 6894310"/>
              <a:gd name="connsiteX3" fmla="*/ 5565697 w 9488599"/>
              <a:gd name="connsiteY3" fmla="*/ 313628 h 6894310"/>
              <a:gd name="connsiteX4" fmla="*/ 5565697 w 9488599"/>
              <a:gd name="connsiteY4" fmla="*/ 612868 h 6894310"/>
              <a:gd name="connsiteX5" fmla="*/ 5864967 w 9488599"/>
              <a:gd name="connsiteY5" fmla="*/ 612868 h 6894310"/>
              <a:gd name="connsiteX6" fmla="*/ 5864967 w 9488599"/>
              <a:gd name="connsiteY6" fmla="*/ 912106 h 6894310"/>
              <a:gd name="connsiteX7" fmla="*/ 6164237 w 9488599"/>
              <a:gd name="connsiteY7" fmla="*/ 912106 h 6894310"/>
              <a:gd name="connsiteX8" fmla="*/ 6164237 w 9488599"/>
              <a:gd name="connsiteY8" fmla="*/ 1211343 h 6894310"/>
              <a:gd name="connsiteX9" fmla="*/ 6463507 w 9488599"/>
              <a:gd name="connsiteY9" fmla="*/ 1211343 h 6894310"/>
              <a:gd name="connsiteX10" fmla="*/ 6463507 w 9488599"/>
              <a:gd name="connsiteY10" fmla="*/ 1211345 h 6894310"/>
              <a:gd name="connsiteX11" fmla="*/ 6463507 w 9488599"/>
              <a:gd name="connsiteY11" fmla="*/ 1510583 h 6894310"/>
              <a:gd name="connsiteX12" fmla="*/ 6762777 w 9488599"/>
              <a:gd name="connsiteY12" fmla="*/ 1510583 h 6894310"/>
              <a:gd name="connsiteX13" fmla="*/ 6762777 w 9488599"/>
              <a:gd name="connsiteY13" fmla="*/ 1809821 h 6894310"/>
              <a:gd name="connsiteX14" fmla="*/ 7062047 w 9488599"/>
              <a:gd name="connsiteY14" fmla="*/ 1809821 h 6894310"/>
              <a:gd name="connsiteX15" fmla="*/ 7062047 w 9488599"/>
              <a:gd name="connsiteY15" fmla="*/ 2109058 h 6894310"/>
              <a:gd name="connsiteX16" fmla="*/ 7361317 w 9488599"/>
              <a:gd name="connsiteY16" fmla="*/ 2109058 h 6894310"/>
              <a:gd name="connsiteX17" fmla="*/ 7361317 w 9488599"/>
              <a:gd name="connsiteY17" fmla="*/ 2408297 h 6894310"/>
              <a:gd name="connsiteX18" fmla="*/ 7660587 w 9488599"/>
              <a:gd name="connsiteY18" fmla="*/ 2408297 h 6894310"/>
              <a:gd name="connsiteX19" fmla="*/ 7660587 w 9488599"/>
              <a:gd name="connsiteY19" fmla="*/ 2707536 h 6894310"/>
              <a:gd name="connsiteX20" fmla="*/ 7959857 w 9488599"/>
              <a:gd name="connsiteY20" fmla="*/ 2707536 h 6894310"/>
              <a:gd name="connsiteX21" fmla="*/ 7959857 w 9488599"/>
              <a:gd name="connsiteY21" fmla="*/ 3006775 h 6894310"/>
              <a:gd name="connsiteX22" fmla="*/ 8259127 w 9488599"/>
              <a:gd name="connsiteY22" fmla="*/ 3006775 h 6894310"/>
              <a:gd name="connsiteX23" fmla="*/ 8259127 w 9488599"/>
              <a:gd name="connsiteY23" fmla="*/ 3306014 h 6894310"/>
              <a:gd name="connsiteX24" fmla="*/ 8558397 w 9488599"/>
              <a:gd name="connsiteY24" fmla="*/ 3306014 h 6894310"/>
              <a:gd name="connsiteX25" fmla="*/ 8558397 w 9488599"/>
              <a:gd name="connsiteY25" fmla="*/ 3605253 h 6894310"/>
              <a:gd name="connsiteX26" fmla="*/ 8857667 w 9488599"/>
              <a:gd name="connsiteY26" fmla="*/ 3605253 h 6894310"/>
              <a:gd name="connsiteX27" fmla="*/ 8857667 w 9488599"/>
              <a:gd name="connsiteY27" fmla="*/ 3904492 h 6894310"/>
              <a:gd name="connsiteX28" fmla="*/ 9156937 w 9488599"/>
              <a:gd name="connsiteY28" fmla="*/ 3904492 h 6894310"/>
              <a:gd name="connsiteX29" fmla="*/ 9156937 w 9488599"/>
              <a:gd name="connsiteY29" fmla="*/ 4203737 h 6894310"/>
              <a:gd name="connsiteX30" fmla="*/ 9488271 w 9488599"/>
              <a:gd name="connsiteY30" fmla="*/ 4213164 h 6894310"/>
              <a:gd name="connsiteX31" fmla="*/ 9484702 w 9488599"/>
              <a:gd name="connsiteY31" fmla="*/ 6894310 h 6894310"/>
              <a:gd name="connsiteX32" fmla="*/ 6558946 w 9488599"/>
              <a:gd name="connsiteY32" fmla="*/ 6884882 h 6894310"/>
              <a:gd name="connsiteX33" fmla="*/ 6558946 w 9488599"/>
              <a:gd name="connsiteY33" fmla="*/ 6585399 h 6894310"/>
              <a:gd name="connsiteX34" fmla="*/ 6259462 w 9488599"/>
              <a:gd name="connsiteY34" fmla="*/ 6585399 h 6894310"/>
              <a:gd name="connsiteX35" fmla="*/ 6259462 w 9488599"/>
              <a:gd name="connsiteY35" fmla="*/ 6285915 h 6894310"/>
              <a:gd name="connsiteX36" fmla="*/ 5959978 w 9488599"/>
              <a:gd name="connsiteY36" fmla="*/ 6285915 h 6894310"/>
              <a:gd name="connsiteX37" fmla="*/ 5959978 w 9488599"/>
              <a:gd name="connsiteY37" fmla="*/ 5986431 h 6894310"/>
              <a:gd name="connsiteX38" fmla="*/ 5662770 w 9488599"/>
              <a:gd name="connsiteY38" fmla="*/ 5986431 h 6894310"/>
              <a:gd name="connsiteX39" fmla="*/ 5662770 w 9488599"/>
              <a:gd name="connsiteY39" fmla="*/ 5686947 h 6894310"/>
              <a:gd name="connsiteX40" fmla="*/ 5365560 w 9488599"/>
              <a:gd name="connsiteY40" fmla="*/ 5686947 h 6894310"/>
              <a:gd name="connsiteX41" fmla="*/ 5365560 w 9488599"/>
              <a:gd name="connsiteY41" fmla="*/ 5387463 h 6894310"/>
              <a:gd name="connsiteX42" fmla="*/ 5067132 w 9488599"/>
              <a:gd name="connsiteY42" fmla="*/ 5387463 h 6894310"/>
              <a:gd name="connsiteX43" fmla="*/ 5067132 w 9488599"/>
              <a:gd name="connsiteY43" fmla="*/ 5087979 h 6894310"/>
              <a:gd name="connsiteX44" fmla="*/ 4769923 w 9488599"/>
              <a:gd name="connsiteY44" fmla="*/ 5087979 h 6894310"/>
              <a:gd name="connsiteX45" fmla="*/ 4769923 w 9488599"/>
              <a:gd name="connsiteY45" fmla="*/ 4788496 h 6894310"/>
              <a:gd name="connsiteX46" fmla="*/ 4470440 w 9488599"/>
              <a:gd name="connsiteY46" fmla="*/ 4788496 h 6894310"/>
              <a:gd name="connsiteX47" fmla="*/ 4470440 w 9488599"/>
              <a:gd name="connsiteY47" fmla="*/ 4489012 h 6894310"/>
              <a:gd name="connsiteX48" fmla="*/ 4470439 w 9488599"/>
              <a:gd name="connsiteY48" fmla="*/ 4489012 h 6894310"/>
              <a:gd name="connsiteX49" fmla="*/ 4170955 w 9488599"/>
              <a:gd name="connsiteY49" fmla="*/ 4489012 h 6894310"/>
              <a:gd name="connsiteX50" fmla="*/ 4170955 w 9488599"/>
              <a:gd name="connsiteY50" fmla="*/ 4189528 h 6894310"/>
              <a:gd name="connsiteX51" fmla="*/ 3873747 w 9488599"/>
              <a:gd name="connsiteY51" fmla="*/ 4189528 h 6894310"/>
              <a:gd name="connsiteX52" fmla="*/ 3873747 w 9488599"/>
              <a:gd name="connsiteY52" fmla="*/ 3890045 h 6894310"/>
              <a:gd name="connsiteX53" fmla="*/ 3871471 w 9488599"/>
              <a:gd name="connsiteY53" fmla="*/ 3890045 h 6894310"/>
              <a:gd name="connsiteX54" fmla="*/ 3574263 w 9488599"/>
              <a:gd name="connsiteY54" fmla="*/ 3890045 h 6894310"/>
              <a:gd name="connsiteX55" fmla="*/ 3574263 w 9488599"/>
              <a:gd name="connsiteY55" fmla="*/ 3607945 h 6894310"/>
              <a:gd name="connsiteX56" fmla="*/ 3284330 w 9488599"/>
              <a:gd name="connsiteY56" fmla="*/ 3607945 h 6894310"/>
              <a:gd name="connsiteX57" fmla="*/ 3284330 w 9488599"/>
              <a:gd name="connsiteY57" fmla="*/ 3590561 h 6894310"/>
              <a:gd name="connsiteX58" fmla="*/ 3279329 w 9488599"/>
              <a:gd name="connsiteY58" fmla="*/ 3590561 h 6894310"/>
              <a:gd name="connsiteX59" fmla="*/ 3279329 w 9488599"/>
              <a:gd name="connsiteY59" fmla="*/ 3308462 h 6894310"/>
              <a:gd name="connsiteX60" fmla="*/ 2984846 w 9488599"/>
              <a:gd name="connsiteY60" fmla="*/ 3308462 h 6894310"/>
              <a:gd name="connsiteX61" fmla="*/ 2984846 w 9488599"/>
              <a:gd name="connsiteY61" fmla="*/ 3291077 h 6894310"/>
              <a:gd name="connsiteX62" fmla="*/ 2979845 w 9488599"/>
              <a:gd name="connsiteY62" fmla="*/ 3291077 h 6894310"/>
              <a:gd name="connsiteX63" fmla="*/ 2979845 w 9488599"/>
              <a:gd name="connsiteY63" fmla="*/ 3008978 h 6894310"/>
              <a:gd name="connsiteX64" fmla="*/ 2685363 w 9488599"/>
              <a:gd name="connsiteY64" fmla="*/ 3008978 h 6894310"/>
              <a:gd name="connsiteX65" fmla="*/ 2685363 w 9488599"/>
              <a:gd name="connsiteY65" fmla="*/ 2991594 h 6894310"/>
              <a:gd name="connsiteX66" fmla="*/ 2681416 w 9488599"/>
              <a:gd name="connsiteY66" fmla="*/ 2991594 h 6894310"/>
              <a:gd name="connsiteX67" fmla="*/ 2681416 w 9488599"/>
              <a:gd name="connsiteY67" fmla="*/ 2709494 h 6894310"/>
              <a:gd name="connsiteX68" fmla="*/ 2388154 w 9488599"/>
              <a:gd name="connsiteY68" fmla="*/ 2709494 h 6894310"/>
              <a:gd name="connsiteX69" fmla="*/ 2388154 w 9488599"/>
              <a:gd name="connsiteY69" fmla="*/ 2410010 h 6894310"/>
              <a:gd name="connsiteX70" fmla="*/ 2090945 w 9488599"/>
              <a:gd name="connsiteY70" fmla="*/ 2410010 h 6894310"/>
              <a:gd name="connsiteX71" fmla="*/ 2090945 w 9488599"/>
              <a:gd name="connsiteY71" fmla="*/ 2110526 h 6894310"/>
              <a:gd name="connsiteX72" fmla="*/ 1792516 w 9488599"/>
              <a:gd name="connsiteY72" fmla="*/ 2110526 h 6894310"/>
              <a:gd name="connsiteX73" fmla="*/ 1792516 w 9488599"/>
              <a:gd name="connsiteY73" fmla="*/ 1811042 h 6894310"/>
              <a:gd name="connsiteX74" fmla="*/ 1495307 w 9488599"/>
              <a:gd name="connsiteY74" fmla="*/ 1811042 h 6894310"/>
              <a:gd name="connsiteX75" fmla="*/ 1495307 w 9488599"/>
              <a:gd name="connsiteY75" fmla="*/ 1511559 h 6894310"/>
              <a:gd name="connsiteX76" fmla="*/ 1195824 w 9488599"/>
              <a:gd name="connsiteY76" fmla="*/ 1511559 h 6894310"/>
              <a:gd name="connsiteX77" fmla="*/ 1195824 w 9488599"/>
              <a:gd name="connsiteY77" fmla="*/ 1212075 h 6894310"/>
              <a:gd name="connsiteX78" fmla="*/ 1195823 w 9488599"/>
              <a:gd name="connsiteY78" fmla="*/ 1212075 h 6894310"/>
              <a:gd name="connsiteX79" fmla="*/ 896339 w 9488599"/>
              <a:gd name="connsiteY79" fmla="*/ 1212075 h 6894310"/>
              <a:gd name="connsiteX80" fmla="*/ 896339 w 9488599"/>
              <a:gd name="connsiteY80" fmla="*/ 912591 h 6894310"/>
              <a:gd name="connsiteX81" fmla="*/ 599131 w 9488599"/>
              <a:gd name="connsiteY81" fmla="*/ 912591 h 6894310"/>
              <a:gd name="connsiteX82" fmla="*/ 599131 w 9488599"/>
              <a:gd name="connsiteY82" fmla="*/ 613108 h 6894310"/>
              <a:gd name="connsiteX83" fmla="*/ 596855 w 9488599"/>
              <a:gd name="connsiteY83" fmla="*/ 613108 h 6894310"/>
              <a:gd name="connsiteX84" fmla="*/ 299647 w 9488599"/>
              <a:gd name="connsiteY84" fmla="*/ 613108 h 6894310"/>
              <a:gd name="connsiteX85" fmla="*/ 299647 w 9488599"/>
              <a:gd name="connsiteY85" fmla="*/ 313624 h 6894310"/>
              <a:gd name="connsiteX86" fmla="*/ 4713 w 9488599"/>
              <a:gd name="connsiteY86" fmla="*/ 313624 h 6894310"/>
              <a:gd name="connsiteX87" fmla="*/ 0 w 9488599"/>
              <a:gd name="connsiteY87" fmla="*/ 0 h 6894310"/>
              <a:gd name="connsiteX88" fmla="*/ 5270076 w 9488599"/>
              <a:gd name="connsiteY88" fmla="*/ 15920 h 68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488599" h="6894310">
                <a:moveTo>
                  <a:pt x="5270076" y="15920"/>
                </a:moveTo>
                <a:cubicBezTo>
                  <a:pt x="5270431" y="110442"/>
                  <a:pt x="5266072" y="219104"/>
                  <a:pt x="5266427" y="313626"/>
                </a:cubicBezTo>
                <a:lnTo>
                  <a:pt x="5565697" y="313626"/>
                </a:lnTo>
                <a:lnTo>
                  <a:pt x="5565697" y="313628"/>
                </a:lnTo>
                <a:lnTo>
                  <a:pt x="5565697" y="612868"/>
                </a:lnTo>
                <a:lnTo>
                  <a:pt x="5864967" y="612868"/>
                </a:lnTo>
                <a:lnTo>
                  <a:pt x="5864967" y="912106"/>
                </a:lnTo>
                <a:lnTo>
                  <a:pt x="6164237" y="912106"/>
                </a:lnTo>
                <a:lnTo>
                  <a:pt x="6164237" y="1211343"/>
                </a:lnTo>
                <a:lnTo>
                  <a:pt x="6463507" y="1211343"/>
                </a:lnTo>
                <a:lnTo>
                  <a:pt x="6463507" y="1211345"/>
                </a:lnTo>
                <a:lnTo>
                  <a:pt x="6463507" y="1510583"/>
                </a:lnTo>
                <a:lnTo>
                  <a:pt x="6762777" y="1510583"/>
                </a:lnTo>
                <a:lnTo>
                  <a:pt x="6762777" y="1809821"/>
                </a:lnTo>
                <a:lnTo>
                  <a:pt x="7062047" y="1809821"/>
                </a:lnTo>
                <a:lnTo>
                  <a:pt x="7062047" y="2109058"/>
                </a:lnTo>
                <a:lnTo>
                  <a:pt x="7361317" y="2109058"/>
                </a:lnTo>
                <a:lnTo>
                  <a:pt x="7361317" y="2408297"/>
                </a:lnTo>
                <a:lnTo>
                  <a:pt x="7660587" y="2408297"/>
                </a:lnTo>
                <a:lnTo>
                  <a:pt x="7660587" y="2707536"/>
                </a:lnTo>
                <a:lnTo>
                  <a:pt x="7959857" y="2707536"/>
                </a:lnTo>
                <a:lnTo>
                  <a:pt x="7959857" y="3006775"/>
                </a:lnTo>
                <a:lnTo>
                  <a:pt x="8259127" y="3006775"/>
                </a:lnTo>
                <a:lnTo>
                  <a:pt x="8259127" y="3306014"/>
                </a:lnTo>
                <a:lnTo>
                  <a:pt x="8558397" y="3306014"/>
                </a:lnTo>
                <a:lnTo>
                  <a:pt x="8558397" y="3605253"/>
                </a:lnTo>
                <a:lnTo>
                  <a:pt x="8857667" y="3605253"/>
                </a:lnTo>
                <a:lnTo>
                  <a:pt x="8857667" y="3904492"/>
                </a:lnTo>
                <a:lnTo>
                  <a:pt x="9156937" y="3904492"/>
                </a:lnTo>
                <a:lnTo>
                  <a:pt x="9156937" y="4203737"/>
                </a:lnTo>
                <a:lnTo>
                  <a:pt x="9488271" y="4213164"/>
                </a:lnTo>
                <a:cubicBezTo>
                  <a:pt x="9490223" y="5106879"/>
                  <a:pt x="9482750" y="6000595"/>
                  <a:pt x="9484702" y="6894310"/>
                </a:cubicBezTo>
                <a:lnTo>
                  <a:pt x="6558946" y="6884882"/>
                </a:lnTo>
                <a:lnTo>
                  <a:pt x="6558946" y="6585399"/>
                </a:lnTo>
                <a:lnTo>
                  <a:pt x="6259462" y="6585399"/>
                </a:lnTo>
                <a:lnTo>
                  <a:pt x="6259462" y="6285915"/>
                </a:lnTo>
                <a:lnTo>
                  <a:pt x="5959978" y="6285915"/>
                </a:lnTo>
                <a:lnTo>
                  <a:pt x="5959978" y="5986431"/>
                </a:lnTo>
                <a:lnTo>
                  <a:pt x="5662770" y="5986431"/>
                </a:lnTo>
                <a:lnTo>
                  <a:pt x="5662770" y="5686947"/>
                </a:lnTo>
                <a:lnTo>
                  <a:pt x="5365560" y="5686947"/>
                </a:lnTo>
                <a:lnTo>
                  <a:pt x="5365560" y="5387463"/>
                </a:lnTo>
                <a:lnTo>
                  <a:pt x="5067132" y="5387463"/>
                </a:lnTo>
                <a:lnTo>
                  <a:pt x="5067132" y="5087979"/>
                </a:lnTo>
                <a:lnTo>
                  <a:pt x="4769923" y="5087979"/>
                </a:lnTo>
                <a:lnTo>
                  <a:pt x="4769923" y="4788496"/>
                </a:lnTo>
                <a:lnTo>
                  <a:pt x="4470440" y="4788496"/>
                </a:lnTo>
                <a:lnTo>
                  <a:pt x="4470440" y="4489012"/>
                </a:lnTo>
                <a:lnTo>
                  <a:pt x="4470439" y="4489012"/>
                </a:lnTo>
                <a:lnTo>
                  <a:pt x="4170955" y="4489012"/>
                </a:lnTo>
                <a:lnTo>
                  <a:pt x="4170955" y="4189528"/>
                </a:lnTo>
                <a:lnTo>
                  <a:pt x="3873747" y="4189528"/>
                </a:lnTo>
                <a:lnTo>
                  <a:pt x="3873747" y="3890045"/>
                </a:lnTo>
                <a:lnTo>
                  <a:pt x="3871471" y="3890045"/>
                </a:lnTo>
                <a:lnTo>
                  <a:pt x="3574263" y="3890045"/>
                </a:lnTo>
                <a:lnTo>
                  <a:pt x="3574263" y="3607945"/>
                </a:lnTo>
                <a:lnTo>
                  <a:pt x="3284330" y="3607945"/>
                </a:lnTo>
                <a:lnTo>
                  <a:pt x="3284330" y="3590561"/>
                </a:lnTo>
                <a:lnTo>
                  <a:pt x="3279329" y="3590561"/>
                </a:lnTo>
                <a:lnTo>
                  <a:pt x="3279329" y="3308462"/>
                </a:lnTo>
                <a:lnTo>
                  <a:pt x="2984846" y="3308462"/>
                </a:lnTo>
                <a:lnTo>
                  <a:pt x="2984846" y="3291077"/>
                </a:lnTo>
                <a:lnTo>
                  <a:pt x="2979845" y="3291077"/>
                </a:lnTo>
                <a:lnTo>
                  <a:pt x="2979845" y="3008978"/>
                </a:lnTo>
                <a:lnTo>
                  <a:pt x="2685363" y="3008978"/>
                </a:lnTo>
                <a:lnTo>
                  <a:pt x="2685363" y="2991594"/>
                </a:lnTo>
                <a:lnTo>
                  <a:pt x="2681416" y="2991594"/>
                </a:lnTo>
                <a:lnTo>
                  <a:pt x="2681416" y="2709494"/>
                </a:lnTo>
                <a:lnTo>
                  <a:pt x="2388154" y="2709494"/>
                </a:lnTo>
                <a:lnTo>
                  <a:pt x="2388154" y="2410010"/>
                </a:lnTo>
                <a:lnTo>
                  <a:pt x="2090945" y="2410010"/>
                </a:lnTo>
                <a:lnTo>
                  <a:pt x="2090945" y="2110526"/>
                </a:lnTo>
                <a:lnTo>
                  <a:pt x="1792516" y="2110526"/>
                </a:lnTo>
                <a:lnTo>
                  <a:pt x="1792516" y="1811042"/>
                </a:lnTo>
                <a:lnTo>
                  <a:pt x="1495307" y="1811042"/>
                </a:lnTo>
                <a:lnTo>
                  <a:pt x="1495307" y="1511559"/>
                </a:lnTo>
                <a:lnTo>
                  <a:pt x="1195824" y="1511559"/>
                </a:lnTo>
                <a:lnTo>
                  <a:pt x="1195824" y="1212075"/>
                </a:lnTo>
                <a:lnTo>
                  <a:pt x="1195823" y="1212075"/>
                </a:lnTo>
                <a:lnTo>
                  <a:pt x="896339" y="1212075"/>
                </a:lnTo>
                <a:lnTo>
                  <a:pt x="896339" y="912591"/>
                </a:lnTo>
                <a:lnTo>
                  <a:pt x="599131" y="912591"/>
                </a:lnTo>
                <a:lnTo>
                  <a:pt x="599131" y="613108"/>
                </a:lnTo>
                <a:lnTo>
                  <a:pt x="596855" y="613108"/>
                </a:lnTo>
                <a:lnTo>
                  <a:pt x="299647" y="613108"/>
                </a:lnTo>
                <a:lnTo>
                  <a:pt x="299647" y="313624"/>
                </a:lnTo>
                <a:lnTo>
                  <a:pt x="4713" y="313624"/>
                </a:lnTo>
                <a:lnTo>
                  <a:pt x="0" y="0"/>
                </a:lnTo>
                <a:lnTo>
                  <a:pt x="5270076" y="15920"/>
                </a:lnTo>
                <a:close/>
              </a:path>
            </a:pathLst>
          </a:custGeom>
          <a:solidFill>
            <a:schemeClr val="bg1">
              <a:lumMod val="85000"/>
            </a:schemeClr>
          </a:solidFill>
        </p:spPr>
        <p:txBody>
          <a:bodyPr rtlCol="0" anchor="ctr">
            <a:noAutofit/>
          </a:bodyPr>
          <a:lstStyle>
            <a:lvl1pPr algn="ctr">
              <a:buNone/>
              <a:defRPr sz="2400">
                <a:solidFill>
                  <a:schemeClr val="bg1"/>
                </a:solidFill>
              </a:defRPr>
            </a:lvl1pPr>
          </a:lstStyle>
          <a:p>
            <a:pPr lvl="0"/>
            <a:r>
              <a:rPr lang="de-DE" noProof="0"/>
              <a:t>Bild durch Klicken auf Symbol hinzufügen</a:t>
            </a:r>
            <a:endParaRPr lang="en-GR" noProof="0"/>
          </a:p>
        </p:txBody>
      </p:sp>
      <p:sp>
        <p:nvSpPr>
          <p:cNvPr id="326" name="Text Placeholder 23"/>
          <p:cNvSpPr>
            <a:spLocks noGrp="1"/>
          </p:cNvSpPr>
          <p:nvPr>
            <p:ph type="body" sz="quarter" idx="13"/>
          </p:nvPr>
        </p:nvSpPr>
        <p:spPr>
          <a:xfrm>
            <a:off x="515938" y="2835763"/>
            <a:ext cx="4751977" cy="561901"/>
          </a:xfrm>
        </p:spPr>
        <p:txBody>
          <a:bodyPr>
            <a:noAutofit/>
          </a:bodyPr>
          <a:lstStyle>
            <a:lvl1pPr marL="0" indent="0" algn="l">
              <a:lnSpc>
                <a:spcPct val="100000"/>
              </a:lnSpc>
              <a:spcBef>
                <a:spcPts val="0"/>
              </a:spcBef>
              <a:buNone/>
              <a:defRPr sz="4000" b="0" i="0" baseline="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de-DE"/>
              <a:t>Mastertextformat bearbeiten</a:t>
            </a:r>
          </a:p>
        </p:txBody>
      </p:sp>
      <p:sp>
        <p:nvSpPr>
          <p:cNvPr id="327" name="Text Placeholder 23"/>
          <p:cNvSpPr>
            <a:spLocks noGrp="1"/>
          </p:cNvSpPr>
          <p:nvPr>
            <p:ph type="body" sz="quarter" idx="14"/>
          </p:nvPr>
        </p:nvSpPr>
        <p:spPr>
          <a:xfrm>
            <a:off x="515938" y="4153971"/>
            <a:ext cx="4176491" cy="561901"/>
          </a:xfrm>
        </p:spPr>
        <p:txBody>
          <a:bodyPr>
            <a:normAutofit/>
          </a:bodyPr>
          <a:lstStyle>
            <a:lvl1pPr marL="0" indent="0" algn="l">
              <a:lnSpc>
                <a:spcPct val="100000"/>
              </a:lnSpc>
              <a:spcBef>
                <a:spcPts val="0"/>
              </a:spcBef>
              <a:buNone/>
              <a:defRPr sz="2500" b="0" i="0" baseline="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de-DE"/>
              <a:t>Mastertextformat bearbeiten</a:t>
            </a:r>
          </a:p>
        </p:txBody>
      </p:sp>
    </p:spTree>
    <p:extLst>
      <p:ext uri="{BB962C8B-B14F-4D97-AF65-F5344CB8AC3E}">
        <p14:creationId xmlns:p14="http://schemas.microsoft.com/office/powerpoint/2010/main" val="365453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s-insert icon">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099FD633-1950-CFAB-2CC7-150D600E3BB9}"/>
              </a:ext>
            </a:extLst>
          </p:cNvPr>
          <p:cNvGrpSpPr>
            <a:grpSpLocks/>
          </p:cNvGrpSpPr>
          <p:nvPr userDrawn="1"/>
        </p:nvGrpSpPr>
        <p:grpSpPr bwMode="auto">
          <a:xfrm>
            <a:off x="0" y="0"/>
            <a:ext cx="152400" cy="6858000"/>
            <a:chOff x="0" y="10782"/>
            <a:chExt cx="339018" cy="6943536"/>
          </a:xfrm>
        </p:grpSpPr>
        <p:sp>
          <p:nvSpPr>
            <p:cNvPr id="4" name="Rectangle 8">
              <a:extLst>
                <a:ext uri="{FF2B5EF4-FFF2-40B4-BE49-F238E27FC236}">
                  <a16:creationId xmlns:a16="http://schemas.microsoft.com/office/drawing/2014/main" id="{0FE68E91-2BDB-CC57-EFA1-58CE626B19A9}"/>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 name="Rectangle 9">
              <a:extLst>
                <a:ext uri="{FF2B5EF4-FFF2-40B4-BE49-F238E27FC236}">
                  <a16:creationId xmlns:a16="http://schemas.microsoft.com/office/drawing/2014/main" id="{A2EC407D-8341-6692-C11D-DABFD4454761}"/>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10">
              <a:extLst>
                <a:ext uri="{FF2B5EF4-FFF2-40B4-BE49-F238E27FC236}">
                  <a16:creationId xmlns:a16="http://schemas.microsoft.com/office/drawing/2014/main" id="{3684363F-6F5E-9078-C90E-9FC12C82CC33}"/>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11">
              <a:extLst>
                <a:ext uri="{FF2B5EF4-FFF2-40B4-BE49-F238E27FC236}">
                  <a16:creationId xmlns:a16="http://schemas.microsoft.com/office/drawing/2014/main" id="{E5568B5D-4D94-BC83-3233-ADE10F002D41}"/>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12">
              <a:extLst>
                <a:ext uri="{FF2B5EF4-FFF2-40B4-BE49-F238E27FC236}">
                  <a16:creationId xmlns:a16="http://schemas.microsoft.com/office/drawing/2014/main" id="{E5CD3D83-D886-3369-ACF3-B4627D23B17E}"/>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13">
              <a:extLst>
                <a:ext uri="{FF2B5EF4-FFF2-40B4-BE49-F238E27FC236}">
                  <a16:creationId xmlns:a16="http://schemas.microsoft.com/office/drawing/2014/main" id="{563FF096-D523-4B68-D1C7-9EB2E70E0523}"/>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14">
              <a:extLst>
                <a:ext uri="{FF2B5EF4-FFF2-40B4-BE49-F238E27FC236}">
                  <a16:creationId xmlns:a16="http://schemas.microsoft.com/office/drawing/2014/main" id="{8BCB2180-234C-6E7A-8C44-A2066BC2DEDB}"/>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pic>
        <p:nvPicPr>
          <p:cNvPr id="11" name="Picture 19" descr="Logo&#10;&#10;Description automatically generated">
            <a:extLst>
              <a:ext uri="{FF2B5EF4-FFF2-40B4-BE49-F238E27FC236}">
                <a16:creationId xmlns:a16="http://schemas.microsoft.com/office/drawing/2014/main" id="{4393D56A-8045-023C-1F83-783156FF1E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5">
            <a:extLst>
              <a:ext uri="{FF2B5EF4-FFF2-40B4-BE49-F238E27FC236}">
                <a16:creationId xmlns:a16="http://schemas.microsoft.com/office/drawing/2014/main" id="{9B5541EC-E0AE-E9C0-9079-A28FE6EC71A2}"/>
              </a:ext>
            </a:extLst>
          </p:cNvPr>
          <p:cNvCxnSpPr>
            <a:cxnSpLocks/>
          </p:cNvCxnSpPr>
          <p:nvPr userDrawn="1"/>
        </p:nvCxnSpPr>
        <p:spPr>
          <a:xfrm>
            <a:off x="152400" y="2997200"/>
            <a:ext cx="120396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23">
            <a:extLst>
              <a:ext uri="{FF2B5EF4-FFF2-40B4-BE49-F238E27FC236}">
                <a16:creationId xmlns:a16="http://schemas.microsoft.com/office/drawing/2014/main" id="{84BF8F07-E42E-BF52-6C72-5C7F68D8BFB1}"/>
              </a:ext>
            </a:extLst>
          </p:cNvPr>
          <p:cNvSpPr/>
          <p:nvPr userDrawn="1"/>
        </p:nvSpPr>
        <p:spPr>
          <a:xfrm>
            <a:off x="1274763" y="2468563"/>
            <a:ext cx="1087437" cy="10874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
        <p:nvSpPr>
          <p:cNvPr id="14" name="Oval 22">
            <a:extLst>
              <a:ext uri="{FF2B5EF4-FFF2-40B4-BE49-F238E27FC236}">
                <a16:creationId xmlns:a16="http://schemas.microsoft.com/office/drawing/2014/main" id="{709B922B-694C-0F1C-BEBD-DB5487404053}"/>
              </a:ext>
            </a:extLst>
          </p:cNvPr>
          <p:cNvSpPr/>
          <p:nvPr userDrawn="1"/>
        </p:nvSpPr>
        <p:spPr>
          <a:xfrm>
            <a:off x="3416300" y="2468563"/>
            <a:ext cx="1087438" cy="10874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31">
            <a:extLst>
              <a:ext uri="{FF2B5EF4-FFF2-40B4-BE49-F238E27FC236}">
                <a16:creationId xmlns:a16="http://schemas.microsoft.com/office/drawing/2014/main" id="{AD6F3E68-2F1A-1E82-DB76-5F922A9779EC}"/>
              </a:ext>
            </a:extLst>
          </p:cNvPr>
          <p:cNvSpPr/>
          <p:nvPr userDrawn="1"/>
        </p:nvSpPr>
        <p:spPr>
          <a:xfrm>
            <a:off x="5559425" y="2468563"/>
            <a:ext cx="1087438" cy="10874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33">
            <a:extLst>
              <a:ext uri="{FF2B5EF4-FFF2-40B4-BE49-F238E27FC236}">
                <a16:creationId xmlns:a16="http://schemas.microsoft.com/office/drawing/2014/main" id="{2E60940F-5410-AD2B-2261-A174437B73EF}"/>
              </a:ext>
            </a:extLst>
          </p:cNvPr>
          <p:cNvSpPr/>
          <p:nvPr userDrawn="1"/>
        </p:nvSpPr>
        <p:spPr>
          <a:xfrm>
            <a:off x="7713663" y="2468563"/>
            <a:ext cx="1087437" cy="10874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35">
            <a:extLst>
              <a:ext uri="{FF2B5EF4-FFF2-40B4-BE49-F238E27FC236}">
                <a16:creationId xmlns:a16="http://schemas.microsoft.com/office/drawing/2014/main" id="{E37CBC5D-862B-92A2-2C77-88F77A885F20}"/>
              </a:ext>
            </a:extLst>
          </p:cNvPr>
          <p:cNvSpPr/>
          <p:nvPr userDrawn="1"/>
        </p:nvSpPr>
        <p:spPr>
          <a:xfrm>
            <a:off x="9871075" y="2468563"/>
            <a:ext cx="1087438" cy="108743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8" name="Text Placeholder 2"/>
          <p:cNvSpPr>
            <a:spLocks noGrp="1"/>
          </p:cNvSpPr>
          <p:nvPr>
            <p:ph type="body" sz="quarter" idx="10"/>
          </p:nvPr>
        </p:nvSpPr>
        <p:spPr>
          <a:xfrm>
            <a:off x="883708" y="3836133"/>
            <a:ext cx="1835281"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22" name="Text Placeholder 2"/>
          <p:cNvSpPr>
            <a:spLocks noGrp="1"/>
          </p:cNvSpPr>
          <p:nvPr>
            <p:ph type="body" sz="quarter" idx="13"/>
          </p:nvPr>
        </p:nvSpPr>
        <p:spPr>
          <a:xfrm>
            <a:off x="3025774" y="3836133"/>
            <a:ext cx="1835281"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31" name="Text Placeholder 2"/>
          <p:cNvSpPr>
            <a:spLocks noGrp="1"/>
          </p:cNvSpPr>
          <p:nvPr>
            <p:ph type="body" sz="quarter" idx="14"/>
          </p:nvPr>
        </p:nvSpPr>
        <p:spPr>
          <a:xfrm>
            <a:off x="5167840" y="3836133"/>
            <a:ext cx="1835281"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33" name="Text Placeholder 2"/>
          <p:cNvSpPr>
            <a:spLocks noGrp="1"/>
          </p:cNvSpPr>
          <p:nvPr>
            <p:ph type="body" sz="quarter" idx="15"/>
          </p:nvPr>
        </p:nvSpPr>
        <p:spPr>
          <a:xfrm>
            <a:off x="7322156" y="3836133"/>
            <a:ext cx="1835281"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35" name="Text Placeholder 2"/>
          <p:cNvSpPr>
            <a:spLocks noGrp="1"/>
          </p:cNvSpPr>
          <p:nvPr>
            <p:ph type="body" sz="quarter" idx="16"/>
          </p:nvPr>
        </p:nvSpPr>
        <p:spPr>
          <a:xfrm>
            <a:off x="9479354" y="3836133"/>
            <a:ext cx="1835281"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19" name="Slide Number Placeholder 5">
            <a:extLst>
              <a:ext uri="{FF2B5EF4-FFF2-40B4-BE49-F238E27FC236}">
                <a16:creationId xmlns:a16="http://schemas.microsoft.com/office/drawing/2014/main" id="{E9FD9856-BC17-757A-8AC7-126476EEE3C8}"/>
              </a:ext>
            </a:extLst>
          </p:cNvPr>
          <p:cNvSpPr>
            <a:spLocks noGrp="1"/>
          </p:cNvSpPr>
          <p:nvPr>
            <p:ph type="sldNum" sz="quarter" idx="17"/>
          </p:nvPr>
        </p:nvSpPr>
        <p:spPr/>
        <p:txBody>
          <a:bodyPr/>
          <a:lstStyle>
            <a:lvl1pPr>
              <a:defRPr sz="1400">
                <a:solidFill>
                  <a:schemeClr val="tx2"/>
                </a:solidFill>
              </a:defRPr>
            </a:lvl1pPr>
          </a:lstStyle>
          <a:p>
            <a:fld id="{4898C7D0-A20D-468E-A5AF-E1EC0EE9C1EA}" type="slidenum">
              <a:rPr lang="LID4096" altLang="LID4096"/>
              <a:pPr/>
              <a:t>‹#›</a:t>
            </a:fld>
            <a:endParaRPr lang="LID4096" altLang="LID4096"/>
          </a:p>
        </p:txBody>
      </p:sp>
    </p:spTree>
    <p:extLst>
      <p:ext uri="{BB962C8B-B14F-4D97-AF65-F5344CB8AC3E}">
        <p14:creationId xmlns:p14="http://schemas.microsoft.com/office/powerpoint/2010/main" val="135981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lists">
    <p:spTree>
      <p:nvGrpSpPr>
        <p:cNvPr id="1" name=""/>
        <p:cNvGrpSpPr/>
        <p:nvPr/>
      </p:nvGrpSpPr>
      <p:grpSpPr>
        <a:xfrm>
          <a:off x="0" y="0"/>
          <a:ext cx="0" cy="0"/>
          <a:chOff x="0" y="0"/>
          <a:chExt cx="0" cy="0"/>
        </a:xfrm>
      </p:grpSpPr>
      <p:sp>
        <p:nvSpPr>
          <p:cNvPr id="3" name="Google Shape;403;p21">
            <a:extLst>
              <a:ext uri="{FF2B5EF4-FFF2-40B4-BE49-F238E27FC236}">
                <a16:creationId xmlns:a16="http://schemas.microsoft.com/office/drawing/2014/main" id="{7901682A-0532-DD96-0365-DAD832C447C1}"/>
              </a:ext>
            </a:extLst>
          </p:cNvPr>
          <p:cNvSpPr/>
          <p:nvPr/>
        </p:nvSpPr>
        <p:spPr>
          <a:xfrm rot="10800000" flipH="1">
            <a:off x="7372350" y="2924175"/>
            <a:ext cx="2111375" cy="2836863"/>
          </a:xfrm>
          <a:prstGeom prst="round2SameRect">
            <a:avLst>
              <a:gd name="adj1" fmla="val 5396"/>
              <a:gd name="adj2" fmla="val 0"/>
            </a:avLst>
          </a:prstGeom>
          <a:noFill/>
          <a:ln w="9525" cap="flat" cmpd="sng">
            <a:solidFill>
              <a:schemeClr val="accent6"/>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4" name="Google Shape;413;p21">
            <a:extLst>
              <a:ext uri="{FF2B5EF4-FFF2-40B4-BE49-F238E27FC236}">
                <a16:creationId xmlns:a16="http://schemas.microsoft.com/office/drawing/2014/main" id="{00A3438B-8FB0-9511-61EA-E59E8C96D789}"/>
              </a:ext>
            </a:extLst>
          </p:cNvPr>
          <p:cNvSpPr/>
          <p:nvPr/>
        </p:nvSpPr>
        <p:spPr>
          <a:xfrm rot="10800000" flipH="1">
            <a:off x="2714625" y="2924175"/>
            <a:ext cx="2111375" cy="2836863"/>
          </a:xfrm>
          <a:prstGeom prst="round2SameRect">
            <a:avLst>
              <a:gd name="adj1" fmla="val 5874"/>
              <a:gd name="adj2" fmla="val 0"/>
            </a:avLst>
          </a:prstGeom>
          <a:noFill/>
          <a:ln w="9525" cap="flat" cmpd="sng">
            <a:solidFill>
              <a:schemeClr val="tx2"/>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5" name="Google Shape;418;p21">
            <a:extLst>
              <a:ext uri="{FF2B5EF4-FFF2-40B4-BE49-F238E27FC236}">
                <a16:creationId xmlns:a16="http://schemas.microsoft.com/office/drawing/2014/main" id="{F9D54298-015B-F01D-33A6-3D3093EB94D8}"/>
              </a:ext>
            </a:extLst>
          </p:cNvPr>
          <p:cNvSpPr/>
          <p:nvPr/>
        </p:nvSpPr>
        <p:spPr>
          <a:xfrm rot="10800000" flipH="1">
            <a:off x="5043488" y="2924175"/>
            <a:ext cx="2111375" cy="2836863"/>
          </a:xfrm>
          <a:prstGeom prst="round2SameRect">
            <a:avLst>
              <a:gd name="adj1" fmla="val 6301"/>
              <a:gd name="adj2" fmla="val 0"/>
            </a:avLst>
          </a:prstGeom>
          <a:noFill/>
          <a:ln w="9525" cap="flat" cmpd="sng">
            <a:solidFill>
              <a:schemeClr val="accent4"/>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pic>
        <p:nvPicPr>
          <p:cNvPr id="6" name="Picture 134" descr="Logo&#10;&#10;Description automatically generated">
            <a:extLst>
              <a:ext uri="{FF2B5EF4-FFF2-40B4-BE49-F238E27FC236}">
                <a16:creationId xmlns:a16="http://schemas.microsoft.com/office/drawing/2014/main" id="{05221556-8D6E-815C-904C-CE0E49423E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5">
            <a:extLst>
              <a:ext uri="{FF2B5EF4-FFF2-40B4-BE49-F238E27FC236}">
                <a16:creationId xmlns:a16="http://schemas.microsoft.com/office/drawing/2014/main" id="{064D2E98-3D0B-2650-8478-B1C354E0E87B}"/>
              </a:ext>
            </a:extLst>
          </p:cNvPr>
          <p:cNvGrpSpPr>
            <a:grpSpLocks/>
          </p:cNvGrpSpPr>
          <p:nvPr userDrawn="1"/>
        </p:nvGrpSpPr>
        <p:grpSpPr bwMode="auto">
          <a:xfrm>
            <a:off x="0" y="0"/>
            <a:ext cx="152400" cy="6858000"/>
            <a:chOff x="0" y="10782"/>
            <a:chExt cx="339018" cy="6943536"/>
          </a:xfrm>
        </p:grpSpPr>
        <p:sp>
          <p:nvSpPr>
            <p:cNvPr id="8" name="Rectangle 136">
              <a:extLst>
                <a:ext uri="{FF2B5EF4-FFF2-40B4-BE49-F238E27FC236}">
                  <a16:creationId xmlns:a16="http://schemas.microsoft.com/office/drawing/2014/main" id="{9A57390E-8235-499D-09BB-B0DE04D85703}"/>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137">
              <a:extLst>
                <a:ext uri="{FF2B5EF4-FFF2-40B4-BE49-F238E27FC236}">
                  <a16:creationId xmlns:a16="http://schemas.microsoft.com/office/drawing/2014/main" id="{47D086ED-D677-4B01-2962-3B684E72610B}"/>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138">
              <a:extLst>
                <a:ext uri="{FF2B5EF4-FFF2-40B4-BE49-F238E27FC236}">
                  <a16:creationId xmlns:a16="http://schemas.microsoft.com/office/drawing/2014/main" id="{907820D9-C3E7-0762-3AC2-00C854CB0A7A}"/>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39">
              <a:extLst>
                <a:ext uri="{FF2B5EF4-FFF2-40B4-BE49-F238E27FC236}">
                  <a16:creationId xmlns:a16="http://schemas.microsoft.com/office/drawing/2014/main" id="{1DF63325-E5EE-D4A2-6844-D32043DA077C}"/>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 name="Rectangle 140">
              <a:extLst>
                <a:ext uri="{FF2B5EF4-FFF2-40B4-BE49-F238E27FC236}">
                  <a16:creationId xmlns:a16="http://schemas.microsoft.com/office/drawing/2014/main" id="{B5DC6746-0A48-B955-6816-6A39581704C2}"/>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3" name="Rectangle 141">
              <a:extLst>
                <a:ext uri="{FF2B5EF4-FFF2-40B4-BE49-F238E27FC236}">
                  <a16:creationId xmlns:a16="http://schemas.microsoft.com/office/drawing/2014/main" id="{85AD6C9A-414B-6749-BB47-AAE767707488}"/>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4" name="Rectangle 142">
              <a:extLst>
                <a:ext uri="{FF2B5EF4-FFF2-40B4-BE49-F238E27FC236}">
                  <a16:creationId xmlns:a16="http://schemas.microsoft.com/office/drawing/2014/main" id="{C7D48DEB-3E7F-4E36-1BD9-009C583F1D00}"/>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26" name="Text Placeholder 125"/>
          <p:cNvSpPr>
            <a:spLocks noGrp="1"/>
          </p:cNvSpPr>
          <p:nvPr>
            <p:ph type="body" sz="quarter" idx="10"/>
          </p:nvPr>
        </p:nvSpPr>
        <p:spPr>
          <a:xfrm>
            <a:off x="2714203" y="2204940"/>
            <a:ext cx="2111425" cy="542926"/>
          </a:xfrm>
          <a:solidFill>
            <a:schemeClr val="tx2"/>
          </a:solidFill>
          <a:ln>
            <a:noFill/>
          </a:ln>
        </p:spPr>
        <p:txBody>
          <a:bodyPr anchor="ctr"/>
          <a:lstStyle>
            <a:lvl1pPr algn="ctr">
              <a:buNone/>
              <a:defRPr sz="2500">
                <a:solidFill>
                  <a:schemeClr val="bg1"/>
                </a:solidFill>
              </a:defRPr>
            </a:lvl1pPr>
          </a:lstStyle>
          <a:p>
            <a:pPr lvl="0"/>
            <a:r>
              <a:rPr lang="de-DE"/>
              <a:t>Mastertextformat bearbeiten</a:t>
            </a:r>
          </a:p>
        </p:txBody>
      </p:sp>
      <p:sp>
        <p:nvSpPr>
          <p:cNvPr id="127" name="Text Placeholder 125"/>
          <p:cNvSpPr>
            <a:spLocks noGrp="1"/>
          </p:cNvSpPr>
          <p:nvPr>
            <p:ph type="body" sz="quarter" idx="11"/>
          </p:nvPr>
        </p:nvSpPr>
        <p:spPr>
          <a:xfrm>
            <a:off x="5053366" y="2204940"/>
            <a:ext cx="2111425" cy="542926"/>
          </a:xfrm>
          <a:solidFill>
            <a:schemeClr val="accent4"/>
          </a:solidFill>
          <a:ln>
            <a:noFill/>
          </a:ln>
        </p:spPr>
        <p:txBody>
          <a:bodyPr anchor="ctr"/>
          <a:lstStyle>
            <a:lvl1pPr algn="ctr">
              <a:buNone/>
              <a:defRPr sz="2500">
                <a:solidFill>
                  <a:schemeClr val="bg1"/>
                </a:solidFill>
              </a:defRPr>
            </a:lvl1pPr>
          </a:lstStyle>
          <a:p>
            <a:pPr lvl="0"/>
            <a:r>
              <a:rPr lang="de-DE"/>
              <a:t>Mastertextformat bearbeiten</a:t>
            </a:r>
          </a:p>
        </p:txBody>
      </p:sp>
      <p:sp>
        <p:nvSpPr>
          <p:cNvPr id="128" name="Text Placeholder 125"/>
          <p:cNvSpPr>
            <a:spLocks noGrp="1"/>
          </p:cNvSpPr>
          <p:nvPr>
            <p:ph type="body" sz="quarter" idx="12"/>
          </p:nvPr>
        </p:nvSpPr>
        <p:spPr>
          <a:xfrm>
            <a:off x="7371747" y="2204940"/>
            <a:ext cx="2111425" cy="542926"/>
          </a:xfrm>
          <a:solidFill>
            <a:schemeClr val="accent6"/>
          </a:solidFill>
          <a:ln>
            <a:noFill/>
          </a:ln>
        </p:spPr>
        <p:txBody>
          <a:bodyPr anchor="ctr"/>
          <a:lstStyle>
            <a:lvl1pPr algn="ctr">
              <a:buNone/>
              <a:defRPr sz="2500">
                <a:solidFill>
                  <a:schemeClr val="bg1"/>
                </a:solidFill>
              </a:defRPr>
            </a:lvl1pPr>
          </a:lstStyle>
          <a:p>
            <a:pPr lvl="0"/>
            <a:r>
              <a:rPr lang="de-DE"/>
              <a:t>Mastertextformat bearbeiten</a:t>
            </a:r>
          </a:p>
        </p:txBody>
      </p:sp>
      <p:sp>
        <p:nvSpPr>
          <p:cNvPr id="131" name="Text Placeholder 130"/>
          <p:cNvSpPr>
            <a:spLocks noGrp="1"/>
          </p:cNvSpPr>
          <p:nvPr>
            <p:ph type="body" sz="quarter" idx="14"/>
          </p:nvPr>
        </p:nvSpPr>
        <p:spPr>
          <a:xfrm>
            <a:off x="2814638" y="3008883"/>
            <a:ext cx="1914525" cy="2667000"/>
          </a:xfrm>
        </p:spPr>
        <p:txBody>
          <a:bodyPr/>
          <a:lstStyle>
            <a:lvl1pPr>
              <a:buClr>
                <a:schemeClr val="tx2"/>
              </a:buClr>
              <a:defRPr sz="2000"/>
            </a:lvl1pPr>
          </a:lstStyle>
          <a:p>
            <a:pPr lvl="0"/>
            <a:r>
              <a:rPr lang="de-DE"/>
              <a:t>Mastertextformat bearbeiten</a:t>
            </a:r>
          </a:p>
          <a:p>
            <a:pPr lvl="1"/>
            <a:r>
              <a:rPr lang="de-DE"/>
              <a:t>Zweite Ebene</a:t>
            </a:r>
          </a:p>
        </p:txBody>
      </p:sp>
      <p:sp>
        <p:nvSpPr>
          <p:cNvPr id="132" name="Text Placeholder 130"/>
          <p:cNvSpPr>
            <a:spLocks noGrp="1"/>
          </p:cNvSpPr>
          <p:nvPr>
            <p:ph type="body" sz="quarter" idx="15"/>
          </p:nvPr>
        </p:nvSpPr>
        <p:spPr>
          <a:xfrm>
            <a:off x="5141424" y="3008883"/>
            <a:ext cx="1914525" cy="2667000"/>
          </a:xfrm>
        </p:spPr>
        <p:txBody>
          <a:bodyPr/>
          <a:lstStyle>
            <a:lvl1pPr>
              <a:buClr>
                <a:schemeClr val="accent4"/>
              </a:buClr>
              <a:defRPr sz="2000"/>
            </a:lvl1pPr>
          </a:lstStyle>
          <a:p>
            <a:pPr lvl="0"/>
            <a:r>
              <a:rPr lang="de-DE"/>
              <a:t>Mastertextformat bearbeiten</a:t>
            </a:r>
          </a:p>
          <a:p>
            <a:pPr lvl="1"/>
            <a:r>
              <a:rPr lang="de-DE"/>
              <a:t>Zweite Ebene</a:t>
            </a:r>
          </a:p>
        </p:txBody>
      </p:sp>
      <p:sp>
        <p:nvSpPr>
          <p:cNvPr id="133" name="Text Placeholder 130"/>
          <p:cNvSpPr>
            <a:spLocks noGrp="1"/>
          </p:cNvSpPr>
          <p:nvPr>
            <p:ph type="body" sz="quarter" idx="16"/>
          </p:nvPr>
        </p:nvSpPr>
        <p:spPr>
          <a:xfrm>
            <a:off x="7470183" y="3008883"/>
            <a:ext cx="1914525" cy="2667000"/>
          </a:xfrm>
        </p:spPr>
        <p:txBody>
          <a:bodyPr/>
          <a:lstStyle>
            <a:lvl1pPr>
              <a:buClr>
                <a:schemeClr val="accent6"/>
              </a:buClr>
              <a:defRPr sz="2000"/>
            </a:lvl1pPr>
          </a:lstStyle>
          <a:p>
            <a:pPr lvl="0"/>
            <a:r>
              <a:rPr lang="de-DE"/>
              <a:t>Mastertextformat bearbeiten</a:t>
            </a:r>
          </a:p>
          <a:p>
            <a:pPr lvl="1"/>
            <a:r>
              <a:rPr lang="de-DE"/>
              <a:t>Zweite Ebene</a:t>
            </a:r>
          </a:p>
        </p:txBody>
      </p:sp>
    </p:spTree>
    <p:extLst>
      <p:ext uri="{BB962C8B-B14F-4D97-AF65-F5344CB8AC3E}">
        <p14:creationId xmlns:p14="http://schemas.microsoft.com/office/powerpoint/2010/main" val="3831926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lists">
    <p:spTree>
      <p:nvGrpSpPr>
        <p:cNvPr id="1" name=""/>
        <p:cNvGrpSpPr/>
        <p:nvPr/>
      </p:nvGrpSpPr>
      <p:grpSpPr>
        <a:xfrm>
          <a:off x="0" y="0"/>
          <a:ext cx="0" cy="0"/>
          <a:chOff x="0" y="0"/>
          <a:chExt cx="0" cy="0"/>
        </a:xfrm>
      </p:grpSpPr>
      <p:sp>
        <p:nvSpPr>
          <p:cNvPr id="3" name="Google Shape;403;p21">
            <a:extLst>
              <a:ext uri="{FF2B5EF4-FFF2-40B4-BE49-F238E27FC236}">
                <a16:creationId xmlns:a16="http://schemas.microsoft.com/office/drawing/2014/main" id="{C282D25D-922C-5704-569A-117C2793038B}"/>
              </a:ext>
            </a:extLst>
          </p:cNvPr>
          <p:cNvSpPr/>
          <p:nvPr/>
        </p:nvSpPr>
        <p:spPr>
          <a:xfrm rot="10800000" flipH="1">
            <a:off x="6280150" y="2924175"/>
            <a:ext cx="2111375" cy="2836863"/>
          </a:xfrm>
          <a:prstGeom prst="round2SameRect">
            <a:avLst>
              <a:gd name="adj1" fmla="val 5396"/>
              <a:gd name="adj2" fmla="val 0"/>
            </a:avLst>
          </a:prstGeom>
          <a:noFill/>
          <a:ln w="9525" cap="flat" cmpd="sng">
            <a:solidFill>
              <a:schemeClr val="accent4"/>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4" name="Google Shape;408;p21">
            <a:extLst>
              <a:ext uri="{FF2B5EF4-FFF2-40B4-BE49-F238E27FC236}">
                <a16:creationId xmlns:a16="http://schemas.microsoft.com/office/drawing/2014/main" id="{31A79760-352B-BF53-4D17-5F4C875391B5}"/>
              </a:ext>
            </a:extLst>
          </p:cNvPr>
          <p:cNvSpPr/>
          <p:nvPr/>
        </p:nvSpPr>
        <p:spPr>
          <a:xfrm rot="10800000" flipH="1">
            <a:off x="8609013" y="2924175"/>
            <a:ext cx="2111375" cy="2836863"/>
          </a:xfrm>
          <a:prstGeom prst="round2SameRect">
            <a:avLst>
              <a:gd name="adj1" fmla="val 5556"/>
              <a:gd name="adj2" fmla="val 0"/>
            </a:avLst>
          </a:prstGeom>
          <a:noFill/>
          <a:ln w="9525" cap="flat" cmpd="sng">
            <a:solidFill>
              <a:schemeClr val="accent6"/>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5" name="Google Shape;413;p21">
            <a:extLst>
              <a:ext uri="{FF2B5EF4-FFF2-40B4-BE49-F238E27FC236}">
                <a16:creationId xmlns:a16="http://schemas.microsoft.com/office/drawing/2014/main" id="{140ABB43-ADAB-AF8D-F427-D22CB1FC0E3E}"/>
              </a:ext>
            </a:extLst>
          </p:cNvPr>
          <p:cNvSpPr/>
          <p:nvPr/>
        </p:nvSpPr>
        <p:spPr>
          <a:xfrm rot="10800000" flipH="1">
            <a:off x="1622425" y="2924175"/>
            <a:ext cx="2111375" cy="2836863"/>
          </a:xfrm>
          <a:prstGeom prst="round2SameRect">
            <a:avLst>
              <a:gd name="adj1" fmla="val 5874"/>
              <a:gd name="adj2" fmla="val 0"/>
            </a:avLst>
          </a:prstGeom>
          <a:noFill/>
          <a:ln w="9525" cap="flat" cmpd="sng">
            <a:solidFill>
              <a:schemeClr val="tx2"/>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6" name="Google Shape;418;p21">
            <a:extLst>
              <a:ext uri="{FF2B5EF4-FFF2-40B4-BE49-F238E27FC236}">
                <a16:creationId xmlns:a16="http://schemas.microsoft.com/office/drawing/2014/main" id="{96D02B5C-AFAA-0CBB-EACB-DE04DBFAFE74}"/>
              </a:ext>
            </a:extLst>
          </p:cNvPr>
          <p:cNvSpPr/>
          <p:nvPr/>
        </p:nvSpPr>
        <p:spPr>
          <a:xfrm rot="10800000" flipH="1">
            <a:off x="3951288" y="2924175"/>
            <a:ext cx="2111375" cy="2836863"/>
          </a:xfrm>
          <a:prstGeom prst="round2SameRect">
            <a:avLst>
              <a:gd name="adj1" fmla="val 6301"/>
              <a:gd name="adj2" fmla="val 0"/>
            </a:avLst>
          </a:prstGeom>
          <a:noFill/>
          <a:ln w="9525" cap="flat" cmpd="sng">
            <a:solidFill>
              <a:schemeClr val="accent1"/>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pic>
        <p:nvPicPr>
          <p:cNvPr id="7" name="Picture 134" descr="Logo&#10;&#10;Description automatically generated">
            <a:extLst>
              <a:ext uri="{FF2B5EF4-FFF2-40B4-BE49-F238E27FC236}">
                <a16:creationId xmlns:a16="http://schemas.microsoft.com/office/drawing/2014/main" id="{C4F97FAA-A4B0-C396-B7D0-1306BE8CB9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35">
            <a:extLst>
              <a:ext uri="{FF2B5EF4-FFF2-40B4-BE49-F238E27FC236}">
                <a16:creationId xmlns:a16="http://schemas.microsoft.com/office/drawing/2014/main" id="{E9E032DA-83C7-FE8E-6F25-95DB370E2848}"/>
              </a:ext>
            </a:extLst>
          </p:cNvPr>
          <p:cNvGrpSpPr>
            <a:grpSpLocks/>
          </p:cNvGrpSpPr>
          <p:nvPr userDrawn="1"/>
        </p:nvGrpSpPr>
        <p:grpSpPr bwMode="auto">
          <a:xfrm>
            <a:off x="0" y="0"/>
            <a:ext cx="152400" cy="6858000"/>
            <a:chOff x="0" y="10782"/>
            <a:chExt cx="339018" cy="6943536"/>
          </a:xfrm>
        </p:grpSpPr>
        <p:sp>
          <p:nvSpPr>
            <p:cNvPr id="9" name="Rectangle 136">
              <a:extLst>
                <a:ext uri="{FF2B5EF4-FFF2-40B4-BE49-F238E27FC236}">
                  <a16:creationId xmlns:a16="http://schemas.microsoft.com/office/drawing/2014/main" id="{C375A55F-D124-0A07-2F31-1BB0B87C4234}"/>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137">
              <a:extLst>
                <a:ext uri="{FF2B5EF4-FFF2-40B4-BE49-F238E27FC236}">
                  <a16:creationId xmlns:a16="http://schemas.microsoft.com/office/drawing/2014/main" id="{C35472F6-C677-3CEB-9025-CB3D1205DA26}"/>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38">
              <a:extLst>
                <a:ext uri="{FF2B5EF4-FFF2-40B4-BE49-F238E27FC236}">
                  <a16:creationId xmlns:a16="http://schemas.microsoft.com/office/drawing/2014/main" id="{38B4571D-2A04-0FF1-F52D-888362ED34CC}"/>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 name="Rectangle 139">
              <a:extLst>
                <a:ext uri="{FF2B5EF4-FFF2-40B4-BE49-F238E27FC236}">
                  <a16:creationId xmlns:a16="http://schemas.microsoft.com/office/drawing/2014/main" id="{3DF2FBAC-EE0D-1272-DEC5-318857B71F20}"/>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3" name="Rectangle 140">
              <a:extLst>
                <a:ext uri="{FF2B5EF4-FFF2-40B4-BE49-F238E27FC236}">
                  <a16:creationId xmlns:a16="http://schemas.microsoft.com/office/drawing/2014/main" id="{37505288-53E2-F7F0-C18C-669ABFE9C6E2}"/>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4" name="Rectangle 141">
              <a:extLst>
                <a:ext uri="{FF2B5EF4-FFF2-40B4-BE49-F238E27FC236}">
                  <a16:creationId xmlns:a16="http://schemas.microsoft.com/office/drawing/2014/main" id="{250D9ED4-5B07-7EF7-0CE6-CCFE492F364A}"/>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5" name="Rectangle 142">
              <a:extLst>
                <a:ext uri="{FF2B5EF4-FFF2-40B4-BE49-F238E27FC236}">
                  <a16:creationId xmlns:a16="http://schemas.microsoft.com/office/drawing/2014/main" id="{44517FC2-C30A-95F6-01F5-666CBC08F939}"/>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26" name="Text Placeholder 125"/>
          <p:cNvSpPr>
            <a:spLocks noGrp="1"/>
          </p:cNvSpPr>
          <p:nvPr>
            <p:ph type="body" sz="quarter" idx="10"/>
          </p:nvPr>
        </p:nvSpPr>
        <p:spPr>
          <a:xfrm>
            <a:off x="1622003" y="2204940"/>
            <a:ext cx="2111425" cy="542926"/>
          </a:xfrm>
          <a:solidFill>
            <a:schemeClr val="tx2"/>
          </a:solidFill>
          <a:ln>
            <a:noFill/>
          </a:ln>
        </p:spPr>
        <p:txBody>
          <a:bodyPr anchor="ctr"/>
          <a:lstStyle>
            <a:lvl1pPr algn="ctr">
              <a:buNone/>
              <a:defRPr sz="2500">
                <a:solidFill>
                  <a:schemeClr val="bg1"/>
                </a:solidFill>
              </a:defRPr>
            </a:lvl1pPr>
          </a:lstStyle>
          <a:p>
            <a:pPr lvl="0"/>
            <a:r>
              <a:rPr lang="de-DE"/>
              <a:t>Mastertextformat bearbeiten</a:t>
            </a:r>
          </a:p>
        </p:txBody>
      </p:sp>
      <p:sp>
        <p:nvSpPr>
          <p:cNvPr id="127" name="Text Placeholder 125"/>
          <p:cNvSpPr>
            <a:spLocks noGrp="1"/>
          </p:cNvSpPr>
          <p:nvPr>
            <p:ph type="body" sz="quarter" idx="11"/>
          </p:nvPr>
        </p:nvSpPr>
        <p:spPr>
          <a:xfrm>
            <a:off x="3961166" y="2204940"/>
            <a:ext cx="2111425" cy="542926"/>
          </a:xfrm>
          <a:solidFill>
            <a:schemeClr val="accent1"/>
          </a:solidFill>
          <a:ln>
            <a:noFill/>
          </a:ln>
        </p:spPr>
        <p:txBody>
          <a:bodyPr anchor="ctr"/>
          <a:lstStyle>
            <a:lvl1pPr algn="ctr">
              <a:buNone/>
              <a:defRPr sz="2500">
                <a:solidFill>
                  <a:schemeClr val="bg1"/>
                </a:solidFill>
              </a:defRPr>
            </a:lvl1pPr>
          </a:lstStyle>
          <a:p>
            <a:pPr lvl="0"/>
            <a:r>
              <a:rPr lang="de-DE"/>
              <a:t>Mastertextformat bearbeiten</a:t>
            </a:r>
          </a:p>
        </p:txBody>
      </p:sp>
      <p:sp>
        <p:nvSpPr>
          <p:cNvPr id="128" name="Text Placeholder 125"/>
          <p:cNvSpPr>
            <a:spLocks noGrp="1"/>
          </p:cNvSpPr>
          <p:nvPr>
            <p:ph type="body" sz="quarter" idx="12"/>
          </p:nvPr>
        </p:nvSpPr>
        <p:spPr>
          <a:xfrm>
            <a:off x="6279547" y="2204940"/>
            <a:ext cx="2111425" cy="542926"/>
          </a:xfrm>
          <a:solidFill>
            <a:schemeClr val="accent4"/>
          </a:solidFill>
          <a:ln>
            <a:noFill/>
          </a:ln>
        </p:spPr>
        <p:txBody>
          <a:bodyPr anchor="ctr"/>
          <a:lstStyle>
            <a:lvl1pPr algn="ctr">
              <a:buNone/>
              <a:defRPr sz="2500">
                <a:solidFill>
                  <a:schemeClr val="bg1"/>
                </a:solidFill>
              </a:defRPr>
            </a:lvl1pPr>
          </a:lstStyle>
          <a:p>
            <a:pPr lvl="0"/>
            <a:r>
              <a:rPr lang="de-DE"/>
              <a:t>Mastertextformat bearbeiten</a:t>
            </a:r>
          </a:p>
        </p:txBody>
      </p:sp>
      <p:sp>
        <p:nvSpPr>
          <p:cNvPr id="129" name="Text Placeholder 125"/>
          <p:cNvSpPr>
            <a:spLocks noGrp="1"/>
          </p:cNvSpPr>
          <p:nvPr>
            <p:ph type="body" sz="quarter" idx="13"/>
          </p:nvPr>
        </p:nvSpPr>
        <p:spPr>
          <a:xfrm>
            <a:off x="8608077" y="2204940"/>
            <a:ext cx="2111425" cy="542926"/>
          </a:xfrm>
          <a:solidFill>
            <a:schemeClr val="accent6"/>
          </a:solidFill>
          <a:ln>
            <a:noFill/>
          </a:ln>
        </p:spPr>
        <p:txBody>
          <a:bodyPr anchor="ctr"/>
          <a:lstStyle>
            <a:lvl1pPr algn="ctr">
              <a:buNone/>
              <a:defRPr sz="2500">
                <a:solidFill>
                  <a:schemeClr val="bg1"/>
                </a:solidFill>
              </a:defRPr>
            </a:lvl1pPr>
          </a:lstStyle>
          <a:p>
            <a:pPr lvl="0"/>
            <a:r>
              <a:rPr lang="de-DE"/>
              <a:t>Mastertextformat bearbeiten</a:t>
            </a:r>
          </a:p>
        </p:txBody>
      </p:sp>
      <p:sp>
        <p:nvSpPr>
          <p:cNvPr id="131" name="Text Placeholder 130"/>
          <p:cNvSpPr>
            <a:spLocks noGrp="1"/>
          </p:cNvSpPr>
          <p:nvPr>
            <p:ph type="body" sz="quarter" idx="14"/>
          </p:nvPr>
        </p:nvSpPr>
        <p:spPr>
          <a:xfrm>
            <a:off x="1722438" y="3008883"/>
            <a:ext cx="1914525" cy="2667000"/>
          </a:xfrm>
        </p:spPr>
        <p:txBody>
          <a:bodyPr/>
          <a:lstStyle>
            <a:lvl1pPr>
              <a:buClr>
                <a:schemeClr val="tx2"/>
              </a:buClr>
              <a:defRPr sz="2000"/>
            </a:lvl1pPr>
          </a:lstStyle>
          <a:p>
            <a:pPr lvl="0"/>
            <a:r>
              <a:rPr lang="de-DE"/>
              <a:t>Mastertextformat bearbeiten</a:t>
            </a:r>
          </a:p>
          <a:p>
            <a:pPr lvl="1"/>
            <a:r>
              <a:rPr lang="de-DE"/>
              <a:t>Zweite Ebene</a:t>
            </a:r>
          </a:p>
        </p:txBody>
      </p:sp>
      <p:sp>
        <p:nvSpPr>
          <p:cNvPr id="132" name="Text Placeholder 130"/>
          <p:cNvSpPr>
            <a:spLocks noGrp="1"/>
          </p:cNvSpPr>
          <p:nvPr>
            <p:ph type="body" sz="quarter" idx="15"/>
          </p:nvPr>
        </p:nvSpPr>
        <p:spPr>
          <a:xfrm>
            <a:off x="4049224" y="3008883"/>
            <a:ext cx="1914525" cy="2667000"/>
          </a:xfrm>
        </p:spPr>
        <p:txBody>
          <a:bodyPr/>
          <a:lstStyle>
            <a:lvl1pPr>
              <a:buClr>
                <a:schemeClr val="accent1"/>
              </a:buClr>
              <a:defRPr sz="2000"/>
            </a:lvl1pPr>
          </a:lstStyle>
          <a:p>
            <a:pPr lvl="0"/>
            <a:r>
              <a:rPr lang="de-DE"/>
              <a:t>Mastertextformat bearbeiten</a:t>
            </a:r>
          </a:p>
          <a:p>
            <a:pPr lvl="1"/>
            <a:r>
              <a:rPr lang="de-DE"/>
              <a:t>Zweite Ebene</a:t>
            </a:r>
          </a:p>
        </p:txBody>
      </p:sp>
      <p:sp>
        <p:nvSpPr>
          <p:cNvPr id="133" name="Text Placeholder 130"/>
          <p:cNvSpPr>
            <a:spLocks noGrp="1"/>
          </p:cNvSpPr>
          <p:nvPr>
            <p:ph type="body" sz="quarter" idx="16"/>
          </p:nvPr>
        </p:nvSpPr>
        <p:spPr>
          <a:xfrm>
            <a:off x="6377983" y="3008883"/>
            <a:ext cx="1914525" cy="2667000"/>
          </a:xfrm>
        </p:spPr>
        <p:txBody>
          <a:bodyPr/>
          <a:lstStyle>
            <a:lvl1pPr>
              <a:buClr>
                <a:schemeClr val="accent4"/>
              </a:buClr>
              <a:defRPr sz="2000"/>
            </a:lvl1pPr>
          </a:lstStyle>
          <a:p>
            <a:pPr lvl="0"/>
            <a:r>
              <a:rPr lang="de-DE"/>
              <a:t>Mastertextformat bearbeiten</a:t>
            </a:r>
          </a:p>
          <a:p>
            <a:pPr lvl="1"/>
            <a:r>
              <a:rPr lang="de-DE"/>
              <a:t>Zweite Ebene</a:t>
            </a:r>
          </a:p>
        </p:txBody>
      </p:sp>
      <p:sp>
        <p:nvSpPr>
          <p:cNvPr id="134" name="Text Placeholder 130"/>
          <p:cNvSpPr>
            <a:spLocks noGrp="1"/>
          </p:cNvSpPr>
          <p:nvPr>
            <p:ph type="body" sz="quarter" idx="17"/>
          </p:nvPr>
        </p:nvSpPr>
        <p:spPr>
          <a:xfrm>
            <a:off x="8706526" y="3008883"/>
            <a:ext cx="1914525" cy="2667000"/>
          </a:xfrm>
        </p:spPr>
        <p:txBody>
          <a:bodyPr/>
          <a:lstStyle>
            <a:lvl1pPr>
              <a:buClr>
                <a:schemeClr val="accent6"/>
              </a:buClr>
              <a:defRPr sz="2000"/>
            </a:lvl1pPr>
          </a:lstStyle>
          <a:p>
            <a:pPr lvl="0"/>
            <a:r>
              <a:rPr lang="de-DE"/>
              <a:t>Mastertextformat bearbeiten</a:t>
            </a:r>
          </a:p>
          <a:p>
            <a:pPr lvl="1"/>
            <a:r>
              <a:rPr lang="de-DE"/>
              <a:t>Zweite Ebene</a:t>
            </a:r>
          </a:p>
        </p:txBody>
      </p:sp>
    </p:spTree>
    <p:extLst>
      <p:ext uri="{BB962C8B-B14F-4D97-AF65-F5344CB8AC3E}">
        <p14:creationId xmlns:p14="http://schemas.microsoft.com/office/powerpoint/2010/main" val="180648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lists">
    <p:spTree>
      <p:nvGrpSpPr>
        <p:cNvPr id="1" name=""/>
        <p:cNvGrpSpPr/>
        <p:nvPr/>
      </p:nvGrpSpPr>
      <p:grpSpPr>
        <a:xfrm>
          <a:off x="0" y="0"/>
          <a:ext cx="0" cy="0"/>
          <a:chOff x="0" y="0"/>
          <a:chExt cx="0" cy="0"/>
        </a:xfrm>
      </p:grpSpPr>
      <p:sp>
        <p:nvSpPr>
          <p:cNvPr id="3" name="Google Shape;403;p21">
            <a:extLst>
              <a:ext uri="{FF2B5EF4-FFF2-40B4-BE49-F238E27FC236}">
                <a16:creationId xmlns:a16="http://schemas.microsoft.com/office/drawing/2014/main" id="{2FD3CAB5-6B0D-8035-5272-7992DA7766A5}"/>
              </a:ext>
            </a:extLst>
          </p:cNvPr>
          <p:cNvSpPr/>
          <p:nvPr/>
        </p:nvSpPr>
        <p:spPr>
          <a:xfrm rot="10800000" flipH="1">
            <a:off x="5116513" y="2924175"/>
            <a:ext cx="2111375" cy="2836863"/>
          </a:xfrm>
          <a:prstGeom prst="round2SameRect">
            <a:avLst>
              <a:gd name="adj1" fmla="val 5396"/>
              <a:gd name="adj2" fmla="val 0"/>
            </a:avLst>
          </a:prstGeom>
          <a:noFill/>
          <a:ln w="9525" cap="flat" cmpd="sng">
            <a:solidFill>
              <a:schemeClr val="accent3"/>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4" name="Google Shape;408;p21">
            <a:extLst>
              <a:ext uri="{FF2B5EF4-FFF2-40B4-BE49-F238E27FC236}">
                <a16:creationId xmlns:a16="http://schemas.microsoft.com/office/drawing/2014/main" id="{1A72ACC4-7742-AD9D-E78A-85291E8CDDC3}"/>
              </a:ext>
            </a:extLst>
          </p:cNvPr>
          <p:cNvSpPr/>
          <p:nvPr/>
        </p:nvSpPr>
        <p:spPr>
          <a:xfrm rot="10800000" flipH="1">
            <a:off x="7339013" y="2924175"/>
            <a:ext cx="2111375" cy="2836863"/>
          </a:xfrm>
          <a:prstGeom prst="round2SameRect">
            <a:avLst>
              <a:gd name="adj1" fmla="val 5556"/>
              <a:gd name="adj2" fmla="val 0"/>
            </a:avLst>
          </a:prstGeom>
          <a:noFill/>
          <a:ln w="9525" cap="flat" cmpd="sng">
            <a:solidFill>
              <a:schemeClr val="accent5"/>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5" name="Google Shape;413;p21">
            <a:extLst>
              <a:ext uri="{FF2B5EF4-FFF2-40B4-BE49-F238E27FC236}">
                <a16:creationId xmlns:a16="http://schemas.microsoft.com/office/drawing/2014/main" id="{1E639041-7856-A238-8DB7-DFDD82CAAE87}"/>
              </a:ext>
            </a:extLst>
          </p:cNvPr>
          <p:cNvSpPr/>
          <p:nvPr/>
        </p:nvSpPr>
        <p:spPr>
          <a:xfrm rot="10800000" flipH="1">
            <a:off x="668338" y="2924175"/>
            <a:ext cx="2111375" cy="2836863"/>
          </a:xfrm>
          <a:prstGeom prst="round2SameRect">
            <a:avLst>
              <a:gd name="adj1" fmla="val 5874"/>
              <a:gd name="adj2" fmla="val 0"/>
            </a:avLst>
          </a:prstGeom>
          <a:noFill/>
          <a:ln w="9525" cap="flat" cmpd="sng">
            <a:solidFill>
              <a:schemeClr val="tx2"/>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6" name="Google Shape;418;p21">
            <a:extLst>
              <a:ext uri="{FF2B5EF4-FFF2-40B4-BE49-F238E27FC236}">
                <a16:creationId xmlns:a16="http://schemas.microsoft.com/office/drawing/2014/main" id="{9636598A-C841-EF26-7AB5-CBD8C2374FDD}"/>
              </a:ext>
            </a:extLst>
          </p:cNvPr>
          <p:cNvSpPr/>
          <p:nvPr/>
        </p:nvSpPr>
        <p:spPr>
          <a:xfrm rot="10800000" flipH="1">
            <a:off x="2890838" y="2924175"/>
            <a:ext cx="2111375" cy="2836863"/>
          </a:xfrm>
          <a:prstGeom prst="round2SameRect">
            <a:avLst>
              <a:gd name="adj1" fmla="val 6301"/>
              <a:gd name="adj2" fmla="val 0"/>
            </a:avLst>
          </a:prstGeom>
          <a:noFill/>
          <a:ln w="9525" cap="flat" cmpd="sng">
            <a:solidFill>
              <a:schemeClr val="accent1"/>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pic>
        <p:nvPicPr>
          <p:cNvPr id="7" name="Picture 134" descr="Logo&#10;&#10;Description automatically generated">
            <a:extLst>
              <a:ext uri="{FF2B5EF4-FFF2-40B4-BE49-F238E27FC236}">
                <a16:creationId xmlns:a16="http://schemas.microsoft.com/office/drawing/2014/main" id="{B0E04B77-D70D-C3C3-0734-3865DE5D0C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35">
            <a:extLst>
              <a:ext uri="{FF2B5EF4-FFF2-40B4-BE49-F238E27FC236}">
                <a16:creationId xmlns:a16="http://schemas.microsoft.com/office/drawing/2014/main" id="{062B927C-7C60-D26F-6046-A909EF399B35}"/>
              </a:ext>
            </a:extLst>
          </p:cNvPr>
          <p:cNvGrpSpPr>
            <a:grpSpLocks/>
          </p:cNvGrpSpPr>
          <p:nvPr userDrawn="1"/>
        </p:nvGrpSpPr>
        <p:grpSpPr bwMode="auto">
          <a:xfrm>
            <a:off x="0" y="0"/>
            <a:ext cx="152400" cy="6858000"/>
            <a:chOff x="0" y="10782"/>
            <a:chExt cx="339018" cy="6943536"/>
          </a:xfrm>
        </p:grpSpPr>
        <p:sp>
          <p:nvSpPr>
            <p:cNvPr id="9" name="Rectangle 136">
              <a:extLst>
                <a:ext uri="{FF2B5EF4-FFF2-40B4-BE49-F238E27FC236}">
                  <a16:creationId xmlns:a16="http://schemas.microsoft.com/office/drawing/2014/main" id="{926DBB16-8F8A-4EFD-79E4-9B9145CF49CA}"/>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137">
              <a:extLst>
                <a:ext uri="{FF2B5EF4-FFF2-40B4-BE49-F238E27FC236}">
                  <a16:creationId xmlns:a16="http://schemas.microsoft.com/office/drawing/2014/main" id="{A6644DD4-0686-E134-8DC2-98D1041E18DA}"/>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38">
              <a:extLst>
                <a:ext uri="{FF2B5EF4-FFF2-40B4-BE49-F238E27FC236}">
                  <a16:creationId xmlns:a16="http://schemas.microsoft.com/office/drawing/2014/main" id="{D1025F4E-239A-DFD4-8783-8605B9C28194}"/>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 name="Rectangle 139">
              <a:extLst>
                <a:ext uri="{FF2B5EF4-FFF2-40B4-BE49-F238E27FC236}">
                  <a16:creationId xmlns:a16="http://schemas.microsoft.com/office/drawing/2014/main" id="{07720930-29BD-433C-00C7-3394C286E539}"/>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3" name="Rectangle 140">
              <a:extLst>
                <a:ext uri="{FF2B5EF4-FFF2-40B4-BE49-F238E27FC236}">
                  <a16:creationId xmlns:a16="http://schemas.microsoft.com/office/drawing/2014/main" id="{403F068F-E8DC-1351-25C4-41779E567EEC}"/>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4" name="Rectangle 141">
              <a:extLst>
                <a:ext uri="{FF2B5EF4-FFF2-40B4-BE49-F238E27FC236}">
                  <a16:creationId xmlns:a16="http://schemas.microsoft.com/office/drawing/2014/main" id="{987A6B82-4E22-8A4E-3850-53994E6175A9}"/>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5" name="Rectangle 142">
              <a:extLst>
                <a:ext uri="{FF2B5EF4-FFF2-40B4-BE49-F238E27FC236}">
                  <a16:creationId xmlns:a16="http://schemas.microsoft.com/office/drawing/2014/main" id="{7D8F80A4-2B25-B2E5-12EA-4D7A4B0883DA}"/>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16" name="Google Shape;408;p21">
            <a:extLst>
              <a:ext uri="{FF2B5EF4-FFF2-40B4-BE49-F238E27FC236}">
                <a16:creationId xmlns:a16="http://schemas.microsoft.com/office/drawing/2014/main" id="{6C0BC152-BB4C-0270-8869-28F7839AF0C3}"/>
              </a:ext>
            </a:extLst>
          </p:cNvPr>
          <p:cNvSpPr/>
          <p:nvPr userDrawn="1"/>
        </p:nvSpPr>
        <p:spPr>
          <a:xfrm rot="10800000" flipH="1">
            <a:off x="9558338" y="2924175"/>
            <a:ext cx="2111375" cy="2836863"/>
          </a:xfrm>
          <a:prstGeom prst="round2SameRect">
            <a:avLst>
              <a:gd name="adj1" fmla="val 5556"/>
              <a:gd name="adj2" fmla="val 0"/>
            </a:avLst>
          </a:prstGeom>
          <a:noFill/>
          <a:ln w="9525" cap="flat" cmpd="sng">
            <a:solidFill>
              <a:schemeClr val="accent6"/>
            </a:solidFill>
            <a:prstDash val="solid"/>
            <a:round/>
            <a:headEnd type="none" w="sm" len="sm"/>
            <a:tailEnd type="none" w="sm" len="sm"/>
          </a:ln>
        </p:spPr>
        <p:txBody>
          <a:bodyPr spcFirstLastPara="1" lIns="91425" tIns="91425" rIns="91425" bIns="91425" anchor="ctr"/>
          <a:lstStyle/>
          <a:p>
            <a:pPr algn="ctr" eaLnBrk="1" fontAlgn="auto" hangingPunct="1">
              <a:spcBef>
                <a:spcPts val="0"/>
              </a:spcBef>
              <a:spcAft>
                <a:spcPts val="0"/>
              </a:spcAft>
              <a:defRPr/>
            </a:pPr>
            <a:endParaRPr>
              <a:latin typeface="+mn-lt"/>
            </a:endParaRPr>
          </a:p>
        </p:txBody>
      </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26" name="Text Placeholder 125"/>
          <p:cNvSpPr>
            <a:spLocks noGrp="1"/>
          </p:cNvSpPr>
          <p:nvPr>
            <p:ph type="body" sz="quarter" idx="10"/>
          </p:nvPr>
        </p:nvSpPr>
        <p:spPr>
          <a:xfrm>
            <a:off x="668867" y="2204940"/>
            <a:ext cx="2111425" cy="542926"/>
          </a:xfrm>
          <a:solidFill>
            <a:schemeClr val="tx2"/>
          </a:solidFill>
          <a:ln>
            <a:noFill/>
          </a:ln>
        </p:spPr>
        <p:txBody>
          <a:bodyPr anchor="ctr"/>
          <a:lstStyle>
            <a:lvl1pPr algn="ctr">
              <a:buNone/>
              <a:defRPr sz="2500">
                <a:solidFill>
                  <a:schemeClr val="bg1"/>
                </a:solidFill>
              </a:defRPr>
            </a:lvl1pPr>
          </a:lstStyle>
          <a:p>
            <a:pPr lvl="0"/>
            <a:r>
              <a:rPr lang="de-DE"/>
              <a:t>Mastertextformat bearbeiten</a:t>
            </a:r>
          </a:p>
        </p:txBody>
      </p:sp>
      <p:sp>
        <p:nvSpPr>
          <p:cNvPr id="127" name="Text Placeholder 125"/>
          <p:cNvSpPr>
            <a:spLocks noGrp="1"/>
          </p:cNvSpPr>
          <p:nvPr>
            <p:ph type="body" sz="quarter" idx="11"/>
          </p:nvPr>
        </p:nvSpPr>
        <p:spPr>
          <a:xfrm>
            <a:off x="2891155" y="2204940"/>
            <a:ext cx="2111425" cy="542926"/>
          </a:xfrm>
          <a:solidFill>
            <a:schemeClr val="accent1"/>
          </a:solidFill>
          <a:ln>
            <a:noFill/>
          </a:ln>
        </p:spPr>
        <p:txBody>
          <a:bodyPr anchor="ctr"/>
          <a:lstStyle>
            <a:lvl1pPr algn="ctr">
              <a:buNone/>
              <a:defRPr sz="2500">
                <a:solidFill>
                  <a:schemeClr val="bg1"/>
                </a:solidFill>
              </a:defRPr>
            </a:lvl1pPr>
          </a:lstStyle>
          <a:p>
            <a:pPr lvl="0"/>
            <a:r>
              <a:rPr lang="de-DE"/>
              <a:t>Mastertextformat bearbeiten</a:t>
            </a:r>
          </a:p>
        </p:txBody>
      </p:sp>
      <p:sp>
        <p:nvSpPr>
          <p:cNvPr id="128" name="Text Placeholder 125"/>
          <p:cNvSpPr>
            <a:spLocks noGrp="1"/>
          </p:cNvSpPr>
          <p:nvPr>
            <p:ph type="body" sz="quarter" idx="12"/>
          </p:nvPr>
        </p:nvSpPr>
        <p:spPr>
          <a:xfrm>
            <a:off x="5113443" y="2204940"/>
            <a:ext cx="2111425" cy="542926"/>
          </a:xfrm>
          <a:solidFill>
            <a:schemeClr val="accent3"/>
          </a:solidFill>
          <a:ln>
            <a:noFill/>
          </a:ln>
        </p:spPr>
        <p:txBody>
          <a:bodyPr rtlCol="0" anchor="ctr">
            <a:normAutofit/>
          </a:bodyPr>
          <a:lstStyle>
            <a:lvl1pPr algn="ctr">
              <a:buNone/>
              <a:defRPr lang="x-none" sz="2500" dirty="0">
                <a:solidFill>
                  <a:schemeClr val="bg1"/>
                </a:solidFill>
              </a:defRPr>
            </a:lvl1pPr>
          </a:lstStyle>
          <a:p>
            <a:pPr lvl="0"/>
            <a:r>
              <a:rPr lang="de-DE"/>
              <a:t>Mastertextformat bearbeiten</a:t>
            </a:r>
          </a:p>
        </p:txBody>
      </p:sp>
      <p:sp>
        <p:nvSpPr>
          <p:cNvPr id="129" name="Text Placeholder 125"/>
          <p:cNvSpPr>
            <a:spLocks noGrp="1"/>
          </p:cNvSpPr>
          <p:nvPr>
            <p:ph type="body" sz="quarter" idx="13"/>
          </p:nvPr>
        </p:nvSpPr>
        <p:spPr>
          <a:xfrm>
            <a:off x="7335731" y="2204940"/>
            <a:ext cx="2111425" cy="542926"/>
          </a:xfrm>
          <a:solidFill>
            <a:schemeClr val="accent5"/>
          </a:solidFill>
          <a:ln>
            <a:noFill/>
          </a:ln>
        </p:spPr>
        <p:txBody>
          <a:bodyPr anchor="ctr"/>
          <a:lstStyle>
            <a:lvl1pPr algn="ctr">
              <a:buNone/>
              <a:defRPr sz="2500">
                <a:solidFill>
                  <a:schemeClr val="bg1"/>
                </a:solidFill>
              </a:defRPr>
            </a:lvl1pPr>
          </a:lstStyle>
          <a:p>
            <a:pPr lvl="0"/>
            <a:r>
              <a:rPr lang="de-DE"/>
              <a:t>Mastertextformat bearbeiten</a:t>
            </a:r>
          </a:p>
        </p:txBody>
      </p:sp>
      <p:sp>
        <p:nvSpPr>
          <p:cNvPr id="131" name="Text Placeholder 130"/>
          <p:cNvSpPr>
            <a:spLocks noGrp="1"/>
          </p:cNvSpPr>
          <p:nvPr>
            <p:ph type="body" sz="quarter" idx="14"/>
          </p:nvPr>
        </p:nvSpPr>
        <p:spPr>
          <a:xfrm>
            <a:off x="769302" y="3008883"/>
            <a:ext cx="1914525" cy="2667000"/>
          </a:xfrm>
        </p:spPr>
        <p:txBody>
          <a:bodyPr/>
          <a:lstStyle>
            <a:lvl1pPr>
              <a:buClr>
                <a:schemeClr val="tx2"/>
              </a:buClr>
              <a:defRPr sz="2000"/>
            </a:lvl1pPr>
          </a:lstStyle>
          <a:p>
            <a:pPr lvl="0"/>
            <a:r>
              <a:rPr lang="de-DE"/>
              <a:t>Mastertextformat bearbeiten</a:t>
            </a:r>
          </a:p>
          <a:p>
            <a:pPr lvl="1"/>
            <a:r>
              <a:rPr lang="de-DE"/>
              <a:t>Zweite Ebene</a:t>
            </a:r>
          </a:p>
        </p:txBody>
      </p:sp>
      <p:sp>
        <p:nvSpPr>
          <p:cNvPr id="132" name="Text Placeholder 130"/>
          <p:cNvSpPr>
            <a:spLocks noGrp="1"/>
          </p:cNvSpPr>
          <p:nvPr>
            <p:ph type="body" sz="quarter" idx="15"/>
          </p:nvPr>
        </p:nvSpPr>
        <p:spPr>
          <a:xfrm>
            <a:off x="2989589" y="3008883"/>
            <a:ext cx="1914525" cy="2667000"/>
          </a:xfrm>
        </p:spPr>
        <p:txBody>
          <a:bodyPr/>
          <a:lstStyle>
            <a:lvl1pPr>
              <a:buClr>
                <a:schemeClr val="accent1"/>
              </a:buClr>
              <a:defRPr sz="2000"/>
            </a:lvl1pPr>
          </a:lstStyle>
          <a:p>
            <a:pPr lvl="0"/>
            <a:r>
              <a:rPr lang="de-DE"/>
              <a:t>Mastertextformat bearbeiten</a:t>
            </a:r>
          </a:p>
          <a:p>
            <a:pPr lvl="1"/>
            <a:r>
              <a:rPr lang="de-DE"/>
              <a:t>Zweite Ebene</a:t>
            </a:r>
          </a:p>
        </p:txBody>
      </p:sp>
      <p:sp>
        <p:nvSpPr>
          <p:cNvPr id="134" name="Text Placeholder 130"/>
          <p:cNvSpPr>
            <a:spLocks noGrp="1"/>
          </p:cNvSpPr>
          <p:nvPr>
            <p:ph type="body" sz="quarter" idx="17"/>
          </p:nvPr>
        </p:nvSpPr>
        <p:spPr>
          <a:xfrm>
            <a:off x="7437578" y="3008883"/>
            <a:ext cx="1914525" cy="2667000"/>
          </a:xfrm>
        </p:spPr>
        <p:txBody>
          <a:bodyPr/>
          <a:lstStyle>
            <a:lvl1pPr>
              <a:buClr>
                <a:schemeClr val="accent5"/>
              </a:buClr>
              <a:defRPr sz="2000"/>
            </a:lvl1pPr>
          </a:lstStyle>
          <a:p>
            <a:pPr lvl="0"/>
            <a:r>
              <a:rPr lang="de-DE"/>
              <a:t>Mastertextformat bearbeiten</a:t>
            </a:r>
          </a:p>
          <a:p>
            <a:pPr lvl="1"/>
            <a:r>
              <a:rPr lang="de-DE"/>
              <a:t>Zweite Ebene</a:t>
            </a:r>
          </a:p>
        </p:txBody>
      </p:sp>
      <p:sp>
        <p:nvSpPr>
          <p:cNvPr id="27" name="Text Placeholder 130"/>
          <p:cNvSpPr>
            <a:spLocks noGrp="1"/>
          </p:cNvSpPr>
          <p:nvPr>
            <p:ph type="body" sz="quarter" idx="20"/>
          </p:nvPr>
        </p:nvSpPr>
        <p:spPr>
          <a:xfrm>
            <a:off x="5215595" y="3008883"/>
            <a:ext cx="1914525" cy="2667000"/>
          </a:xfrm>
        </p:spPr>
        <p:txBody>
          <a:bodyPr/>
          <a:lstStyle>
            <a:lvl1pPr>
              <a:buClr>
                <a:schemeClr val="accent3"/>
              </a:buClr>
              <a:defRPr sz="2000"/>
            </a:lvl1pPr>
          </a:lstStyle>
          <a:p>
            <a:pPr lvl="0"/>
            <a:r>
              <a:rPr lang="de-DE"/>
              <a:t>Mastertextformat bearbeiten</a:t>
            </a:r>
          </a:p>
          <a:p>
            <a:pPr lvl="1"/>
            <a:r>
              <a:rPr lang="de-DE"/>
              <a:t>Zweite Ebene</a:t>
            </a:r>
          </a:p>
        </p:txBody>
      </p:sp>
      <p:sp>
        <p:nvSpPr>
          <p:cNvPr id="29" name="Text Placeholder 125"/>
          <p:cNvSpPr>
            <a:spLocks noGrp="1"/>
          </p:cNvSpPr>
          <p:nvPr>
            <p:ph type="body" sz="quarter" idx="21"/>
          </p:nvPr>
        </p:nvSpPr>
        <p:spPr>
          <a:xfrm>
            <a:off x="9558018" y="2204940"/>
            <a:ext cx="2111425" cy="542926"/>
          </a:xfrm>
          <a:solidFill>
            <a:schemeClr val="accent6"/>
          </a:solidFill>
          <a:ln>
            <a:noFill/>
          </a:ln>
        </p:spPr>
        <p:txBody>
          <a:bodyPr anchor="ctr"/>
          <a:lstStyle>
            <a:lvl1pPr algn="ctr">
              <a:buNone/>
              <a:defRPr sz="2500">
                <a:solidFill>
                  <a:schemeClr val="bg1"/>
                </a:solidFill>
              </a:defRPr>
            </a:lvl1pPr>
          </a:lstStyle>
          <a:p>
            <a:pPr lvl="0"/>
            <a:r>
              <a:rPr lang="de-DE"/>
              <a:t>Mastertextformat bearbeiten</a:t>
            </a:r>
          </a:p>
        </p:txBody>
      </p:sp>
      <p:sp>
        <p:nvSpPr>
          <p:cNvPr id="30" name="Text Placeholder 130"/>
          <p:cNvSpPr>
            <a:spLocks noGrp="1"/>
          </p:cNvSpPr>
          <p:nvPr>
            <p:ph type="body" sz="quarter" idx="22"/>
          </p:nvPr>
        </p:nvSpPr>
        <p:spPr>
          <a:xfrm>
            <a:off x="9656467" y="3008883"/>
            <a:ext cx="1914525" cy="2667000"/>
          </a:xfrm>
        </p:spPr>
        <p:txBody>
          <a:bodyPr/>
          <a:lstStyle>
            <a:lvl1pPr>
              <a:buClr>
                <a:schemeClr val="accent6"/>
              </a:buClr>
              <a:defRPr sz="2000"/>
            </a:lvl1pPr>
          </a:lstStyle>
          <a:p>
            <a:pPr lvl="0"/>
            <a:r>
              <a:rPr lang="de-DE"/>
              <a:t>Mastertextformat bearbeiten</a:t>
            </a:r>
          </a:p>
          <a:p>
            <a:pPr lvl="1"/>
            <a:r>
              <a:rPr lang="de-DE"/>
              <a:t>Zweite Ebene</a:t>
            </a:r>
          </a:p>
        </p:txBody>
      </p:sp>
    </p:spTree>
    <p:extLst>
      <p:ext uri="{BB962C8B-B14F-4D97-AF65-F5344CB8AC3E}">
        <p14:creationId xmlns:p14="http://schemas.microsoft.com/office/powerpoint/2010/main" val="3729097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tems">
    <p:spTree>
      <p:nvGrpSpPr>
        <p:cNvPr id="1" name=""/>
        <p:cNvGrpSpPr/>
        <p:nvPr/>
      </p:nvGrpSpPr>
      <p:grpSpPr>
        <a:xfrm>
          <a:off x="0" y="0"/>
          <a:ext cx="0" cy="0"/>
          <a:chOff x="0" y="0"/>
          <a:chExt cx="0" cy="0"/>
        </a:xfrm>
      </p:grpSpPr>
      <p:sp>
        <p:nvSpPr>
          <p:cNvPr id="3" name="Google Shape;1167;p37">
            <a:extLst>
              <a:ext uri="{FF2B5EF4-FFF2-40B4-BE49-F238E27FC236}">
                <a16:creationId xmlns:a16="http://schemas.microsoft.com/office/drawing/2014/main" id="{29BDE13A-0D14-65C6-835F-92AB6F07B4A4}"/>
              </a:ext>
            </a:extLst>
          </p:cNvPr>
          <p:cNvSpPr>
            <a:spLocks/>
          </p:cNvSpPr>
          <p:nvPr userDrawn="1"/>
        </p:nvSpPr>
        <p:spPr bwMode="auto">
          <a:xfrm>
            <a:off x="2536825" y="2205038"/>
            <a:ext cx="6384925" cy="1444625"/>
          </a:xfrm>
          <a:custGeom>
            <a:avLst/>
            <a:gdLst>
              <a:gd name="T0" fmla="*/ 39665571 w 80333"/>
              <a:gd name="T1" fmla="*/ 0 h 27766"/>
              <a:gd name="T2" fmla="*/ 39665571 w 80333"/>
              <a:gd name="T3" fmla="*/ 2147483646 h 27766"/>
              <a:gd name="T4" fmla="*/ 2147483646 w 80333"/>
              <a:gd name="T5" fmla="*/ 2147483646 h 27766"/>
              <a:gd name="T6" fmla="*/ 2147483646 w 80333"/>
              <a:gd name="T7" fmla="*/ 0 h 27766"/>
              <a:gd name="T8" fmla="*/ 39665571 w 80333"/>
              <a:gd name="T9" fmla="*/ 0 h 277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333" h="27766" extrusionOk="0">
                <a:moveTo>
                  <a:pt x="1" y="0"/>
                </a:moveTo>
                <a:lnTo>
                  <a:pt x="1" y="27766"/>
                </a:lnTo>
                <a:lnTo>
                  <a:pt x="80332" y="27766"/>
                </a:lnTo>
                <a:lnTo>
                  <a:pt x="80332" y="0"/>
                </a:lnTo>
                <a:lnTo>
                  <a:pt x="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457200" tIns="91425" rIns="457200" bIns="91425" anchor="ctr"/>
          <a:lstStyle/>
          <a:p>
            <a:endParaRPr lang="de-DE"/>
          </a:p>
        </p:txBody>
      </p:sp>
      <p:sp>
        <p:nvSpPr>
          <p:cNvPr id="4" name="Google Shape;1168;p37">
            <a:extLst>
              <a:ext uri="{FF2B5EF4-FFF2-40B4-BE49-F238E27FC236}">
                <a16:creationId xmlns:a16="http://schemas.microsoft.com/office/drawing/2014/main" id="{09CD34D7-BD07-A6FC-5FEA-16EAF05F0F58}"/>
              </a:ext>
            </a:extLst>
          </p:cNvPr>
          <p:cNvSpPr/>
          <p:nvPr userDrawn="1"/>
        </p:nvSpPr>
        <p:spPr>
          <a:xfrm>
            <a:off x="2536825" y="4389438"/>
            <a:ext cx="6384925" cy="1444625"/>
          </a:xfrm>
          <a:custGeom>
            <a:avLst/>
            <a:gdLst/>
            <a:ahLst/>
            <a:cxnLst/>
            <a:rect l="l" t="t" r="r" b="b"/>
            <a:pathLst>
              <a:path w="80333" h="27766" extrusionOk="0">
                <a:moveTo>
                  <a:pt x="1" y="0"/>
                </a:moveTo>
                <a:lnTo>
                  <a:pt x="1" y="27765"/>
                </a:lnTo>
                <a:lnTo>
                  <a:pt x="80332" y="27765"/>
                </a:lnTo>
                <a:lnTo>
                  <a:pt x="80332" y="0"/>
                </a:lnTo>
                <a:close/>
              </a:path>
            </a:pathLst>
          </a:custGeom>
          <a:solidFill>
            <a:schemeClr val="accent6"/>
          </a:solidFill>
          <a:ln>
            <a:noFill/>
          </a:ln>
        </p:spPr>
        <p:txBody>
          <a:bodyPr spcFirstLastPara="1" lIns="457200" tIns="91425" rIns="457200" bIns="91425" anchor="ctr"/>
          <a:lstStyle/>
          <a:p>
            <a:pPr eaLnBrk="1" fontAlgn="auto" hangingPunct="1">
              <a:spcBef>
                <a:spcPts val="0"/>
              </a:spcBef>
              <a:spcAft>
                <a:spcPts val="0"/>
              </a:spcAft>
              <a:buClr>
                <a:schemeClr val="dk1"/>
              </a:buClr>
              <a:buSzPts val="1100"/>
              <a:buFont typeface="Arial"/>
              <a:buNone/>
              <a:defRPr/>
            </a:pPr>
            <a:endParaRPr sz="1200">
              <a:solidFill>
                <a:srgbClr val="FFFFFF"/>
              </a:solidFill>
              <a:latin typeface="Roboto"/>
              <a:ea typeface="Roboto"/>
              <a:cs typeface="Roboto"/>
              <a:sym typeface="Roboto"/>
            </a:endParaRPr>
          </a:p>
        </p:txBody>
      </p:sp>
      <p:sp>
        <p:nvSpPr>
          <p:cNvPr id="5" name="Google Shape;1183;p37">
            <a:extLst>
              <a:ext uri="{FF2B5EF4-FFF2-40B4-BE49-F238E27FC236}">
                <a16:creationId xmlns:a16="http://schemas.microsoft.com/office/drawing/2014/main" id="{E8584800-F37D-9202-E58C-349C7E26D536}"/>
              </a:ext>
            </a:extLst>
          </p:cNvPr>
          <p:cNvSpPr/>
          <p:nvPr userDrawn="1"/>
        </p:nvSpPr>
        <p:spPr>
          <a:xfrm>
            <a:off x="7827963" y="2936875"/>
            <a:ext cx="2225675" cy="2225675"/>
          </a:xfrm>
          <a:prstGeom prst="arc">
            <a:avLst>
              <a:gd name="adj1" fmla="val 16200000"/>
              <a:gd name="adj2" fmla="val 5396403"/>
            </a:avLst>
          </a:prstGeom>
          <a:noFill/>
          <a:ln w="9525" cap="flat" cmpd="sng">
            <a:solidFill>
              <a:srgbClr val="000000"/>
            </a:solidFill>
            <a:prstDash val="dash"/>
            <a:round/>
            <a:headEnd type="none" w="sm" len="sm"/>
            <a:tailEnd type="stealth" w="sm" len="sm"/>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pic>
        <p:nvPicPr>
          <p:cNvPr id="6" name="Picture 22" descr="Logo&#10;&#10;Description automatically generated">
            <a:extLst>
              <a:ext uri="{FF2B5EF4-FFF2-40B4-BE49-F238E27FC236}">
                <a16:creationId xmlns:a16="http://schemas.microsoft.com/office/drawing/2014/main" id="{8AAC50EA-68A2-F681-A337-6A25864AC5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8">
            <a:extLst>
              <a:ext uri="{FF2B5EF4-FFF2-40B4-BE49-F238E27FC236}">
                <a16:creationId xmlns:a16="http://schemas.microsoft.com/office/drawing/2014/main" id="{9F186576-C11A-16F5-4420-1DEA72905E70}"/>
              </a:ext>
            </a:extLst>
          </p:cNvPr>
          <p:cNvGrpSpPr>
            <a:grpSpLocks/>
          </p:cNvGrpSpPr>
          <p:nvPr userDrawn="1"/>
        </p:nvGrpSpPr>
        <p:grpSpPr bwMode="auto">
          <a:xfrm>
            <a:off x="0" y="0"/>
            <a:ext cx="152400" cy="6858000"/>
            <a:chOff x="0" y="10782"/>
            <a:chExt cx="339018" cy="6943536"/>
          </a:xfrm>
        </p:grpSpPr>
        <p:sp>
          <p:nvSpPr>
            <p:cNvPr id="8" name="Rectangle 29">
              <a:extLst>
                <a:ext uri="{FF2B5EF4-FFF2-40B4-BE49-F238E27FC236}">
                  <a16:creationId xmlns:a16="http://schemas.microsoft.com/office/drawing/2014/main" id="{F77A6DCA-5A90-796F-C581-8E867A34C259}"/>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30">
              <a:extLst>
                <a:ext uri="{FF2B5EF4-FFF2-40B4-BE49-F238E27FC236}">
                  <a16:creationId xmlns:a16="http://schemas.microsoft.com/office/drawing/2014/main" id="{850ABCEC-85C6-28DA-85CD-F0FFE4FCB51E}"/>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31">
              <a:extLst>
                <a:ext uri="{FF2B5EF4-FFF2-40B4-BE49-F238E27FC236}">
                  <a16:creationId xmlns:a16="http://schemas.microsoft.com/office/drawing/2014/main" id="{2A13BC31-655A-49CE-631F-8AB4221E0320}"/>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32">
              <a:extLst>
                <a:ext uri="{FF2B5EF4-FFF2-40B4-BE49-F238E27FC236}">
                  <a16:creationId xmlns:a16="http://schemas.microsoft.com/office/drawing/2014/main" id="{15F5BC39-ECA4-4C6B-08CF-141C73AE3F8E}"/>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 name="Rectangle 33">
              <a:extLst>
                <a:ext uri="{FF2B5EF4-FFF2-40B4-BE49-F238E27FC236}">
                  <a16:creationId xmlns:a16="http://schemas.microsoft.com/office/drawing/2014/main" id="{00C6D5CE-CA31-BAC8-9A51-36795D1C49BD}"/>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3" name="Rectangle 34">
              <a:extLst>
                <a:ext uri="{FF2B5EF4-FFF2-40B4-BE49-F238E27FC236}">
                  <a16:creationId xmlns:a16="http://schemas.microsoft.com/office/drawing/2014/main" id="{135A971F-E31A-8196-CE9D-2B6C5BA2CF92}"/>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4" name="Rectangle 35">
              <a:extLst>
                <a:ext uri="{FF2B5EF4-FFF2-40B4-BE49-F238E27FC236}">
                  <a16:creationId xmlns:a16="http://schemas.microsoft.com/office/drawing/2014/main" id="{F788262C-8BC7-C082-341D-A2B92820D259}"/>
                </a:ext>
              </a:extLst>
            </p:cNvPr>
            <p:cNvSpPr/>
            <p:nvPr userDrawn="1"/>
          </p:nvSpPr>
          <p:spPr>
            <a:xfrm>
              <a:off x="0" y="5961007"/>
              <a:ext cx="339018" cy="993311"/>
            </a:xfrm>
            <a:prstGeom prst="rect">
              <a:avLst/>
            </a:prstGeom>
            <a:solidFill>
              <a:srgbClr val="F0D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40" name="Text Placeholder 130"/>
          <p:cNvSpPr>
            <a:spLocks noGrp="1"/>
          </p:cNvSpPr>
          <p:nvPr>
            <p:ph type="body" sz="quarter" idx="14"/>
          </p:nvPr>
        </p:nvSpPr>
        <p:spPr>
          <a:xfrm>
            <a:off x="2719237" y="2367992"/>
            <a:ext cx="5990459" cy="1061008"/>
          </a:xfrm>
        </p:spPr>
        <p:txBody>
          <a:bodyPr anchor="ctr"/>
          <a:lstStyle>
            <a:lvl1pPr marL="0" indent="0">
              <a:lnSpc>
                <a:spcPct val="100000"/>
              </a:lnSpc>
              <a:spcBef>
                <a:spcPts val="0"/>
              </a:spcBef>
              <a:buClr>
                <a:schemeClr val="tx2"/>
              </a:buClr>
              <a:buNone/>
              <a:defRPr sz="2000">
                <a:solidFill>
                  <a:schemeClr val="bg1"/>
                </a:solidFill>
              </a:defRPr>
            </a:lvl1pPr>
          </a:lstStyle>
          <a:p>
            <a:pPr lvl="0"/>
            <a:r>
              <a:rPr lang="de-DE"/>
              <a:t>Mastertextformat bearbeiten</a:t>
            </a:r>
          </a:p>
        </p:txBody>
      </p:sp>
      <p:sp>
        <p:nvSpPr>
          <p:cNvPr id="42" name="Text Placeholder 130"/>
          <p:cNvSpPr>
            <a:spLocks noGrp="1"/>
          </p:cNvSpPr>
          <p:nvPr>
            <p:ph type="body" sz="quarter" idx="16"/>
          </p:nvPr>
        </p:nvSpPr>
        <p:spPr>
          <a:xfrm>
            <a:off x="2719237" y="4584138"/>
            <a:ext cx="5990459" cy="1068747"/>
          </a:xfrm>
        </p:spPr>
        <p:txBody>
          <a:bodyPr anchor="ctr"/>
          <a:lstStyle>
            <a:lvl1pPr marL="0" indent="0">
              <a:lnSpc>
                <a:spcPct val="100000"/>
              </a:lnSpc>
              <a:spcBef>
                <a:spcPts val="0"/>
              </a:spcBef>
              <a:buClr>
                <a:schemeClr val="tx2"/>
              </a:buClr>
              <a:buNone/>
              <a:defRPr sz="2000">
                <a:solidFill>
                  <a:schemeClr val="bg1"/>
                </a:solidFill>
              </a:defRPr>
            </a:lvl1pPr>
          </a:lstStyle>
          <a:p>
            <a:pPr lvl="0"/>
            <a:r>
              <a:rPr lang="de-DE"/>
              <a:t>Mastertextformat bearbeiten</a:t>
            </a:r>
          </a:p>
        </p:txBody>
      </p:sp>
    </p:spTree>
    <p:extLst>
      <p:ext uri="{BB962C8B-B14F-4D97-AF65-F5344CB8AC3E}">
        <p14:creationId xmlns:p14="http://schemas.microsoft.com/office/powerpoint/2010/main" val="1868923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tems">
    <p:spTree>
      <p:nvGrpSpPr>
        <p:cNvPr id="1" name=""/>
        <p:cNvGrpSpPr/>
        <p:nvPr/>
      </p:nvGrpSpPr>
      <p:grpSpPr>
        <a:xfrm>
          <a:off x="0" y="0"/>
          <a:ext cx="0" cy="0"/>
          <a:chOff x="0" y="0"/>
          <a:chExt cx="0" cy="0"/>
        </a:xfrm>
      </p:grpSpPr>
      <p:sp>
        <p:nvSpPr>
          <p:cNvPr id="3" name="Google Shape;1167;p37">
            <a:extLst>
              <a:ext uri="{FF2B5EF4-FFF2-40B4-BE49-F238E27FC236}">
                <a16:creationId xmlns:a16="http://schemas.microsoft.com/office/drawing/2014/main" id="{0CC83387-27AE-308D-4DA3-1BC51810B553}"/>
              </a:ext>
            </a:extLst>
          </p:cNvPr>
          <p:cNvSpPr>
            <a:spLocks/>
          </p:cNvSpPr>
          <p:nvPr userDrawn="1"/>
        </p:nvSpPr>
        <p:spPr bwMode="auto">
          <a:xfrm>
            <a:off x="2862263" y="2205038"/>
            <a:ext cx="5735637" cy="981075"/>
          </a:xfrm>
          <a:custGeom>
            <a:avLst/>
            <a:gdLst>
              <a:gd name="T0" fmla="*/ 25840318 w 80333"/>
              <a:gd name="T1" fmla="*/ 0 h 27766"/>
              <a:gd name="T2" fmla="*/ 25840318 w 80333"/>
              <a:gd name="T3" fmla="*/ 2147483646 h 27766"/>
              <a:gd name="T4" fmla="*/ 2147483646 w 80333"/>
              <a:gd name="T5" fmla="*/ 2147483646 h 27766"/>
              <a:gd name="T6" fmla="*/ 2147483646 w 80333"/>
              <a:gd name="T7" fmla="*/ 0 h 27766"/>
              <a:gd name="T8" fmla="*/ 25840318 w 80333"/>
              <a:gd name="T9" fmla="*/ 0 h 277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333" h="27766" extrusionOk="0">
                <a:moveTo>
                  <a:pt x="1" y="0"/>
                </a:moveTo>
                <a:lnTo>
                  <a:pt x="1" y="27766"/>
                </a:lnTo>
                <a:lnTo>
                  <a:pt x="80332" y="27766"/>
                </a:lnTo>
                <a:lnTo>
                  <a:pt x="80332" y="0"/>
                </a:lnTo>
                <a:lnTo>
                  <a:pt x="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457200" tIns="91425" rIns="457200" bIns="91425" anchor="ctr"/>
          <a:lstStyle/>
          <a:p>
            <a:endParaRPr lang="de-DE"/>
          </a:p>
        </p:txBody>
      </p:sp>
      <p:sp>
        <p:nvSpPr>
          <p:cNvPr id="4" name="Google Shape;1168;p37">
            <a:extLst>
              <a:ext uri="{FF2B5EF4-FFF2-40B4-BE49-F238E27FC236}">
                <a16:creationId xmlns:a16="http://schemas.microsoft.com/office/drawing/2014/main" id="{7A68E085-D944-B074-5DD8-BB9F8124496E}"/>
              </a:ext>
            </a:extLst>
          </p:cNvPr>
          <p:cNvSpPr/>
          <p:nvPr userDrawn="1"/>
        </p:nvSpPr>
        <p:spPr>
          <a:xfrm>
            <a:off x="2862263" y="4389438"/>
            <a:ext cx="5735637" cy="981075"/>
          </a:xfrm>
          <a:custGeom>
            <a:avLst/>
            <a:gdLst/>
            <a:ahLst/>
            <a:cxnLst/>
            <a:rect l="l" t="t" r="r" b="b"/>
            <a:pathLst>
              <a:path w="80333" h="27766" extrusionOk="0">
                <a:moveTo>
                  <a:pt x="1" y="0"/>
                </a:moveTo>
                <a:lnTo>
                  <a:pt x="1" y="27765"/>
                </a:lnTo>
                <a:lnTo>
                  <a:pt x="80332" y="27765"/>
                </a:lnTo>
                <a:lnTo>
                  <a:pt x="80332" y="0"/>
                </a:lnTo>
                <a:close/>
              </a:path>
            </a:pathLst>
          </a:custGeom>
          <a:solidFill>
            <a:schemeClr val="accent6"/>
          </a:solidFill>
          <a:ln>
            <a:noFill/>
          </a:ln>
        </p:spPr>
        <p:txBody>
          <a:bodyPr spcFirstLastPara="1" lIns="457200" tIns="91425" rIns="457200" bIns="91425" anchor="ctr"/>
          <a:lstStyle/>
          <a:p>
            <a:pPr eaLnBrk="1" fontAlgn="auto" hangingPunct="1">
              <a:spcBef>
                <a:spcPts val="0"/>
              </a:spcBef>
              <a:spcAft>
                <a:spcPts val="0"/>
              </a:spcAft>
              <a:buClr>
                <a:schemeClr val="dk1"/>
              </a:buClr>
              <a:buSzPts val="1100"/>
              <a:buFont typeface="Arial"/>
              <a:buNone/>
              <a:defRPr/>
            </a:pPr>
            <a:endParaRPr sz="1200">
              <a:solidFill>
                <a:srgbClr val="FFFFFF"/>
              </a:solidFill>
              <a:latin typeface="Roboto"/>
              <a:ea typeface="Roboto"/>
              <a:cs typeface="Roboto"/>
              <a:sym typeface="Roboto"/>
            </a:endParaRPr>
          </a:p>
        </p:txBody>
      </p:sp>
      <p:sp>
        <p:nvSpPr>
          <p:cNvPr id="5" name="Google Shape;1170;p37">
            <a:extLst>
              <a:ext uri="{FF2B5EF4-FFF2-40B4-BE49-F238E27FC236}">
                <a16:creationId xmlns:a16="http://schemas.microsoft.com/office/drawing/2014/main" id="{22A8AED3-5D52-3733-5045-358C4CED9566}"/>
              </a:ext>
            </a:extLst>
          </p:cNvPr>
          <p:cNvSpPr>
            <a:spLocks/>
          </p:cNvSpPr>
          <p:nvPr userDrawn="1"/>
        </p:nvSpPr>
        <p:spPr bwMode="auto">
          <a:xfrm>
            <a:off x="2862263" y="3297238"/>
            <a:ext cx="5735637" cy="981075"/>
          </a:xfrm>
          <a:custGeom>
            <a:avLst/>
            <a:gdLst>
              <a:gd name="T0" fmla="*/ 25840318 w 80333"/>
              <a:gd name="T1" fmla="*/ 0 h 27766"/>
              <a:gd name="T2" fmla="*/ 25840318 w 80333"/>
              <a:gd name="T3" fmla="*/ 2147483646 h 27766"/>
              <a:gd name="T4" fmla="*/ 2147483646 w 80333"/>
              <a:gd name="T5" fmla="*/ 2147483646 h 27766"/>
              <a:gd name="T6" fmla="*/ 2147483646 w 80333"/>
              <a:gd name="T7" fmla="*/ 0 h 27766"/>
              <a:gd name="T8" fmla="*/ 25840318 w 80333"/>
              <a:gd name="T9" fmla="*/ 0 h 277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333" h="27766" extrusionOk="0">
                <a:moveTo>
                  <a:pt x="1" y="0"/>
                </a:moveTo>
                <a:lnTo>
                  <a:pt x="1" y="27765"/>
                </a:lnTo>
                <a:lnTo>
                  <a:pt x="80332" y="27765"/>
                </a:lnTo>
                <a:lnTo>
                  <a:pt x="80332"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457200" tIns="91425" rIns="457200" bIns="91425" anchor="ctr"/>
          <a:lstStyle/>
          <a:p>
            <a:endParaRPr lang="de-DE"/>
          </a:p>
        </p:txBody>
      </p:sp>
      <p:sp>
        <p:nvSpPr>
          <p:cNvPr id="6" name="Google Shape;1171;p37">
            <a:extLst>
              <a:ext uri="{FF2B5EF4-FFF2-40B4-BE49-F238E27FC236}">
                <a16:creationId xmlns:a16="http://schemas.microsoft.com/office/drawing/2014/main" id="{717F5317-0A9B-9AEE-1EB7-673345576C44}"/>
              </a:ext>
            </a:extLst>
          </p:cNvPr>
          <p:cNvSpPr/>
          <p:nvPr userDrawn="1"/>
        </p:nvSpPr>
        <p:spPr>
          <a:xfrm>
            <a:off x="8145463" y="2800350"/>
            <a:ext cx="952500" cy="952500"/>
          </a:xfrm>
          <a:prstGeom prst="arc">
            <a:avLst>
              <a:gd name="adj1" fmla="val 16200000"/>
              <a:gd name="adj2" fmla="val 5396403"/>
            </a:avLst>
          </a:prstGeom>
          <a:noFill/>
          <a:ln w="9525" cap="flat" cmpd="sng">
            <a:solidFill>
              <a:srgbClr val="000000"/>
            </a:solidFill>
            <a:prstDash val="dash"/>
            <a:round/>
            <a:headEnd type="none" w="sm" len="sm"/>
            <a:tailEnd type="stealth" w="sm" len="sm"/>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7" name="Google Shape;1183;p37">
            <a:extLst>
              <a:ext uri="{FF2B5EF4-FFF2-40B4-BE49-F238E27FC236}">
                <a16:creationId xmlns:a16="http://schemas.microsoft.com/office/drawing/2014/main" id="{60A62C4E-DAAC-23D9-7183-DD076E71FB8E}"/>
              </a:ext>
            </a:extLst>
          </p:cNvPr>
          <p:cNvSpPr/>
          <p:nvPr userDrawn="1"/>
        </p:nvSpPr>
        <p:spPr>
          <a:xfrm>
            <a:off x="8145463" y="3968750"/>
            <a:ext cx="952500" cy="952500"/>
          </a:xfrm>
          <a:prstGeom prst="arc">
            <a:avLst>
              <a:gd name="adj1" fmla="val 16200000"/>
              <a:gd name="adj2" fmla="val 5396403"/>
            </a:avLst>
          </a:prstGeom>
          <a:noFill/>
          <a:ln w="9525" cap="flat" cmpd="sng">
            <a:solidFill>
              <a:srgbClr val="000000"/>
            </a:solidFill>
            <a:prstDash val="dash"/>
            <a:round/>
            <a:headEnd type="none" w="sm" len="sm"/>
            <a:tailEnd type="stealth" w="sm" len="sm"/>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pic>
        <p:nvPicPr>
          <p:cNvPr id="8" name="Picture 22" descr="Logo&#10;&#10;Description automatically generated">
            <a:extLst>
              <a:ext uri="{FF2B5EF4-FFF2-40B4-BE49-F238E27FC236}">
                <a16:creationId xmlns:a16="http://schemas.microsoft.com/office/drawing/2014/main" id="{60879C76-E6BE-B57B-3AD3-A7FA268F12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8">
            <a:extLst>
              <a:ext uri="{FF2B5EF4-FFF2-40B4-BE49-F238E27FC236}">
                <a16:creationId xmlns:a16="http://schemas.microsoft.com/office/drawing/2014/main" id="{5586FA70-04BB-7BB8-29EC-10BA8FCC5F1C}"/>
              </a:ext>
            </a:extLst>
          </p:cNvPr>
          <p:cNvGrpSpPr>
            <a:grpSpLocks/>
          </p:cNvGrpSpPr>
          <p:nvPr userDrawn="1"/>
        </p:nvGrpSpPr>
        <p:grpSpPr bwMode="auto">
          <a:xfrm>
            <a:off x="0" y="0"/>
            <a:ext cx="152400" cy="6858000"/>
            <a:chOff x="0" y="10782"/>
            <a:chExt cx="339018" cy="6943536"/>
          </a:xfrm>
        </p:grpSpPr>
        <p:sp>
          <p:nvSpPr>
            <p:cNvPr id="10" name="Rectangle 29">
              <a:extLst>
                <a:ext uri="{FF2B5EF4-FFF2-40B4-BE49-F238E27FC236}">
                  <a16:creationId xmlns:a16="http://schemas.microsoft.com/office/drawing/2014/main" id="{A2FEE1B5-1236-BFEB-A9FB-BDA8F96DCE43}"/>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30">
              <a:extLst>
                <a:ext uri="{FF2B5EF4-FFF2-40B4-BE49-F238E27FC236}">
                  <a16:creationId xmlns:a16="http://schemas.microsoft.com/office/drawing/2014/main" id="{96E05159-931D-647E-8607-2393BBED910D}"/>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 name="Rectangle 31">
              <a:extLst>
                <a:ext uri="{FF2B5EF4-FFF2-40B4-BE49-F238E27FC236}">
                  <a16:creationId xmlns:a16="http://schemas.microsoft.com/office/drawing/2014/main" id="{41BA9AEB-E987-8071-6D65-D371EDA97EE1}"/>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3" name="Rectangle 32">
              <a:extLst>
                <a:ext uri="{FF2B5EF4-FFF2-40B4-BE49-F238E27FC236}">
                  <a16:creationId xmlns:a16="http://schemas.microsoft.com/office/drawing/2014/main" id="{9FB41D24-AC36-AECD-77BA-6941C40FB0B7}"/>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4" name="Rectangle 33">
              <a:extLst>
                <a:ext uri="{FF2B5EF4-FFF2-40B4-BE49-F238E27FC236}">
                  <a16:creationId xmlns:a16="http://schemas.microsoft.com/office/drawing/2014/main" id="{019F896C-D6C2-0084-EF84-0BA89F22F3AE}"/>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5" name="Rectangle 34">
              <a:extLst>
                <a:ext uri="{FF2B5EF4-FFF2-40B4-BE49-F238E27FC236}">
                  <a16:creationId xmlns:a16="http://schemas.microsoft.com/office/drawing/2014/main" id="{E815BD46-6571-A13A-E979-388482E2E20E}"/>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6" name="Rectangle 35">
              <a:extLst>
                <a:ext uri="{FF2B5EF4-FFF2-40B4-BE49-F238E27FC236}">
                  <a16:creationId xmlns:a16="http://schemas.microsoft.com/office/drawing/2014/main" id="{A1983279-804E-FA1A-B288-26FFEB31E15E}"/>
                </a:ext>
              </a:extLst>
            </p:cNvPr>
            <p:cNvSpPr/>
            <p:nvPr userDrawn="1"/>
          </p:nvSpPr>
          <p:spPr>
            <a:xfrm>
              <a:off x="0" y="5961007"/>
              <a:ext cx="339018" cy="993311"/>
            </a:xfrm>
            <a:prstGeom prst="rect">
              <a:avLst/>
            </a:prstGeom>
            <a:solidFill>
              <a:srgbClr val="F0D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40" name="Text Placeholder 130"/>
          <p:cNvSpPr>
            <a:spLocks noGrp="1"/>
          </p:cNvSpPr>
          <p:nvPr>
            <p:ph type="body" sz="quarter" idx="14"/>
          </p:nvPr>
        </p:nvSpPr>
        <p:spPr>
          <a:xfrm>
            <a:off x="2969891" y="2342591"/>
            <a:ext cx="5471375" cy="682128"/>
          </a:xfrm>
        </p:spPr>
        <p:txBody>
          <a:bodyPr anchor="ctr"/>
          <a:lstStyle>
            <a:lvl1pPr>
              <a:buClr>
                <a:schemeClr val="tx2"/>
              </a:buClr>
              <a:buNone/>
              <a:defRPr lang="x-none" sz="20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a:t>Mastertextformat bearbeiten</a:t>
            </a:r>
          </a:p>
        </p:txBody>
      </p:sp>
      <p:sp>
        <p:nvSpPr>
          <p:cNvPr id="41" name="Text Placeholder 130"/>
          <p:cNvSpPr>
            <a:spLocks noGrp="1"/>
          </p:cNvSpPr>
          <p:nvPr>
            <p:ph type="body" sz="quarter" idx="15"/>
          </p:nvPr>
        </p:nvSpPr>
        <p:spPr>
          <a:xfrm>
            <a:off x="2969891" y="3439201"/>
            <a:ext cx="5471375" cy="682128"/>
          </a:xfrm>
        </p:spPr>
        <p:txBody>
          <a:bodyPr anchor="ctr"/>
          <a:lstStyle>
            <a:lvl1pPr>
              <a:buClr>
                <a:schemeClr val="tx2"/>
              </a:buClr>
              <a:buNone/>
              <a:defRPr lang="x-none" sz="20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a:t>Mastertextformat bearbeiten</a:t>
            </a:r>
          </a:p>
        </p:txBody>
      </p:sp>
      <p:sp>
        <p:nvSpPr>
          <p:cNvPr id="42" name="Text Placeholder 130"/>
          <p:cNvSpPr>
            <a:spLocks noGrp="1"/>
          </p:cNvSpPr>
          <p:nvPr>
            <p:ph type="body" sz="quarter" idx="16"/>
          </p:nvPr>
        </p:nvSpPr>
        <p:spPr>
          <a:xfrm>
            <a:off x="2969891" y="4558738"/>
            <a:ext cx="5471375" cy="682128"/>
          </a:xfrm>
        </p:spPr>
        <p:txBody>
          <a:bodyPr anchor="ctr"/>
          <a:lstStyle>
            <a:lvl1pPr>
              <a:buClr>
                <a:schemeClr val="tx2"/>
              </a:buClr>
              <a:buNone/>
              <a:defRPr lang="x-none" sz="20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a:t>Mastertextformat bearbeiten</a:t>
            </a:r>
          </a:p>
        </p:txBody>
      </p:sp>
    </p:spTree>
    <p:extLst>
      <p:ext uri="{BB962C8B-B14F-4D97-AF65-F5344CB8AC3E}">
        <p14:creationId xmlns:p14="http://schemas.microsoft.com/office/powerpoint/2010/main" val="155940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tems">
    <p:spTree>
      <p:nvGrpSpPr>
        <p:cNvPr id="1" name=""/>
        <p:cNvGrpSpPr/>
        <p:nvPr/>
      </p:nvGrpSpPr>
      <p:grpSpPr>
        <a:xfrm>
          <a:off x="0" y="0"/>
          <a:ext cx="0" cy="0"/>
          <a:chOff x="0" y="0"/>
          <a:chExt cx="0" cy="0"/>
        </a:xfrm>
      </p:grpSpPr>
      <p:pic>
        <p:nvPicPr>
          <p:cNvPr id="3" name="Picture 43" descr="Logo&#10;&#10;Description automatically generated">
            <a:extLst>
              <a:ext uri="{FF2B5EF4-FFF2-40B4-BE49-F238E27FC236}">
                <a16:creationId xmlns:a16="http://schemas.microsoft.com/office/drawing/2014/main" id="{448598A8-50F9-43F3-2F40-D5511AA2C9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4">
            <a:extLst>
              <a:ext uri="{FF2B5EF4-FFF2-40B4-BE49-F238E27FC236}">
                <a16:creationId xmlns:a16="http://schemas.microsoft.com/office/drawing/2014/main" id="{346051CC-467F-E5C0-AE44-9789B1B0830E}"/>
              </a:ext>
            </a:extLst>
          </p:cNvPr>
          <p:cNvGrpSpPr>
            <a:grpSpLocks/>
          </p:cNvGrpSpPr>
          <p:nvPr userDrawn="1"/>
        </p:nvGrpSpPr>
        <p:grpSpPr bwMode="auto">
          <a:xfrm>
            <a:off x="0" y="0"/>
            <a:ext cx="152400" cy="6858000"/>
            <a:chOff x="0" y="10782"/>
            <a:chExt cx="339018" cy="6943536"/>
          </a:xfrm>
        </p:grpSpPr>
        <p:sp>
          <p:nvSpPr>
            <p:cNvPr id="5" name="Rectangle 45">
              <a:extLst>
                <a:ext uri="{FF2B5EF4-FFF2-40B4-BE49-F238E27FC236}">
                  <a16:creationId xmlns:a16="http://schemas.microsoft.com/office/drawing/2014/main" id="{A3C3A3E7-0FCB-B672-EE3C-1A1BA7936083}"/>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46">
              <a:extLst>
                <a:ext uri="{FF2B5EF4-FFF2-40B4-BE49-F238E27FC236}">
                  <a16:creationId xmlns:a16="http://schemas.microsoft.com/office/drawing/2014/main" id="{52E152DC-7B30-55E3-CDA9-E167001B8A85}"/>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47">
              <a:extLst>
                <a:ext uri="{FF2B5EF4-FFF2-40B4-BE49-F238E27FC236}">
                  <a16:creationId xmlns:a16="http://schemas.microsoft.com/office/drawing/2014/main" id="{883D2282-2548-ABED-1C21-1DD8D6C285E0}"/>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48">
              <a:extLst>
                <a:ext uri="{FF2B5EF4-FFF2-40B4-BE49-F238E27FC236}">
                  <a16:creationId xmlns:a16="http://schemas.microsoft.com/office/drawing/2014/main" id="{74CCCED8-34B9-19F8-9D6A-36B4115E06CF}"/>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49">
              <a:extLst>
                <a:ext uri="{FF2B5EF4-FFF2-40B4-BE49-F238E27FC236}">
                  <a16:creationId xmlns:a16="http://schemas.microsoft.com/office/drawing/2014/main" id="{DB8F2E3A-4DF0-8F46-D895-A73F29E06DF5}"/>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50">
              <a:extLst>
                <a:ext uri="{FF2B5EF4-FFF2-40B4-BE49-F238E27FC236}">
                  <a16:creationId xmlns:a16="http://schemas.microsoft.com/office/drawing/2014/main" id="{8E6795BB-F201-6EB4-3FBD-24AD512B3556}"/>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51">
              <a:extLst>
                <a:ext uri="{FF2B5EF4-FFF2-40B4-BE49-F238E27FC236}">
                  <a16:creationId xmlns:a16="http://schemas.microsoft.com/office/drawing/2014/main" id="{92329820-F1D1-DA6E-9999-86E2E8EACE64}"/>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12" name="Google Shape;1167;p37">
            <a:extLst>
              <a:ext uri="{FF2B5EF4-FFF2-40B4-BE49-F238E27FC236}">
                <a16:creationId xmlns:a16="http://schemas.microsoft.com/office/drawing/2014/main" id="{EEFA3C6B-772C-4A06-2AFC-1FD0344E2F86}"/>
              </a:ext>
            </a:extLst>
          </p:cNvPr>
          <p:cNvSpPr>
            <a:spLocks/>
          </p:cNvSpPr>
          <p:nvPr userDrawn="1"/>
        </p:nvSpPr>
        <p:spPr bwMode="auto">
          <a:xfrm>
            <a:off x="2862263" y="1873250"/>
            <a:ext cx="5735637" cy="981075"/>
          </a:xfrm>
          <a:custGeom>
            <a:avLst/>
            <a:gdLst>
              <a:gd name="T0" fmla="*/ 25840318 w 80333"/>
              <a:gd name="T1" fmla="*/ 0 h 27766"/>
              <a:gd name="T2" fmla="*/ 25840318 w 80333"/>
              <a:gd name="T3" fmla="*/ 2147483646 h 27766"/>
              <a:gd name="T4" fmla="*/ 2147483646 w 80333"/>
              <a:gd name="T5" fmla="*/ 2147483646 h 27766"/>
              <a:gd name="T6" fmla="*/ 2147483646 w 80333"/>
              <a:gd name="T7" fmla="*/ 0 h 27766"/>
              <a:gd name="T8" fmla="*/ 25840318 w 80333"/>
              <a:gd name="T9" fmla="*/ 0 h 277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333" h="27766" extrusionOk="0">
                <a:moveTo>
                  <a:pt x="1" y="0"/>
                </a:moveTo>
                <a:lnTo>
                  <a:pt x="1" y="27766"/>
                </a:lnTo>
                <a:lnTo>
                  <a:pt x="80332" y="27766"/>
                </a:lnTo>
                <a:lnTo>
                  <a:pt x="80332" y="0"/>
                </a:lnTo>
                <a:lnTo>
                  <a:pt x="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457200" tIns="91425" rIns="457200" bIns="91425" anchor="ctr"/>
          <a:lstStyle/>
          <a:p>
            <a:endParaRPr lang="de-DE"/>
          </a:p>
        </p:txBody>
      </p:sp>
      <p:sp>
        <p:nvSpPr>
          <p:cNvPr id="13" name="Google Shape;1168;p37">
            <a:extLst>
              <a:ext uri="{FF2B5EF4-FFF2-40B4-BE49-F238E27FC236}">
                <a16:creationId xmlns:a16="http://schemas.microsoft.com/office/drawing/2014/main" id="{C9235138-C672-A97A-E362-40C81D2F7D40}"/>
              </a:ext>
            </a:extLst>
          </p:cNvPr>
          <p:cNvSpPr/>
          <p:nvPr userDrawn="1"/>
        </p:nvSpPr>
        <p:spPr>
          <a:xfrm>
            <a:off x="2862263" y="4057650"/>
            <a:ext cx="5735637" cy="981075"/>
          </a:xfrm>
          <a:custGeom>
            <a:avLst/>
            <a:gdLst/>
            <a:ahLst/>
            <a:cxnLst/>
            <a:rect l="l" t="t" r="r" b="b"/>
            <a:pathLst>
              <a:path w="80333" h="27766" extrusionOk="0">
                <a:moveTo>
                  <a:pt x="1" y="0"/>
                </a:moveTo>
                <a:lnTo>
                  <a:pt x="1" y="27765"/>
                </a:lnTo>
                <a:lnTo>
                  <a:pt x="80332" y="27765"/>
                </a:lnTo>
                <a:lnTo>
                  <a:pt x="80332" y="0"/>
                </a:lnTo>
                <a:close/>
              </a:path>
            </a:pathLst>
          </a:custGeom>
          <a:solidFill>
            <a:schemeClr val="accent4"/>
          </a:solidFill>
          <a:ln>
            <a:noFill/>
          </a:ln>
        </p:spPr>
        <p:txBody>
          <a:bodyPr spcFirstLastPara="1" lIns="457200" tIns="91425" rIns="457200" bIns="91425" anchor="ctr"/>
          <a:lstStyle/>
          <a:p>
            <a:pPr eaLnBrk="1" fontAlgn="auto" hangingPunct="1">
              <a:spcBef>
                <a:spcPts val="0"/>
              </a:spcBef>
              <a:spcAft>
                <a:spcPts val="0"/>
              </a:spcAft>
              <a:buClr>
                <a:schemeClr val="dk1"/>
              </a:buClr>
              <a:buSzPts val="1100"/>
              <a:buFont typeface="Arial"/>
              <a:buNone/>
              <a:defRPr/>
            </a:pPr>
            <a:endParaRPr sz="1200">
              <a:solidFill>
                <a:srgbClr val="FFFFFF"/>
              </a:solidFill>
              <a:latin typeface="Roboto"/>
              <a:ea typeface="Roboto"/>
              <a:cs typeface="Roboto"/>
              <a:sym typeface="Roboto"/>
            </a:endParaRPr>
          </a:p>
        </p:txBody>
      </p:sp>
      <p:sp>
        <p:nvSpPr>
          <p:cNvPr id="14" name="Google Shape;1170;p37">
            <a:extLst>
              <a:ext uri="{FF2B5EF4-FFF2-40B4-BE49-F238E27FC236}">
                <a16:creationId xmlns:a16="http://schemas.microsoft.com/office/drawing/2014/main" id="{F9EC1551-DC25-A3DA-3843-A6D6C7168F4D}"/>
              </a:ext>
            </a:extLst>
          </p:cNvPr>
          <p:cNvSpPr>
            <a:spLocks/>
          </p:cNvSpPr>
          <p:nvPr userDrawn="1"/>
        </p:nvSpPr>
        <p:spPr bwMode="auto">
          <a:xfrm>
            <a:off x="2862263" y="2965450"/>
            <a:ext cx="5735637" cy="981075"/>
          </a:xfrm>
          <a:custGeom>
            <a:avLst/>
            <a:gdLst>
              <a:gd name="T0" fmla="*/ 25840318 w 80333"/>
              <a:gd name="T1" fmla="*/ 0 h 27766"/>
              <a:gd name="T2" fmla="*/ 25840318 w 80333"/>
              <a:gd name="T3" fmla="*/ 2147483646 h 27766"/>
              <a:gd name="T4" fmla="*/ 2147483646 w 80333"/>
              <a:gd name="T5" fmla="*/ 2147483646 h 27766"/>
              <a:gd name="T6" fmla="*/ 2147483646 w 80333"/>
              <a:gd name="T7" fmla="*/ 0 h 27766"/>
              <a:gd name="T8" fmla="*/ 25840318 w 80333"/>
              <a:gd name="T9" fmla="*/ 0 h 277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333" h="27766" extrusionOk="0">
                <a:moveTo>
                  <a:pt x="1" y="0"/>
                </a:moveTo>
                <a:lnTo>
                  <a:pt x="1" y="27765"/>
                </a:lnTo>
                <a:lnTo>
                  <a:pt x="80332" y="27765"/>
                </a:lnTo>
                <a:lnTo>
                  <a:pt x="80332"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457200" tIns="91425" rIns="457200" bIns="91425" anchor="ctr"/>
          <a:lstStyle/>
          <a:p>
            <a:endParaRPr lang="de-DE"/>
          </a:p>
        </p:txBody>
      </p:sp>
      <p:sp>
        <p:nvSpPr>
          <p:cNvPr id="15" name="Google Shape;1171;p37">
            <a:extLst>
              <a:ext uri="{FF2B5EF4-FFF2-40B4-BE49-F238E27FC236}">
                <a16:creationId xmlns:a16="http://schemas.microsoft.com/office/drawing/2014/main" id="{A79D488F-BFB5-94C9-FD41-21F8B1626848}"/>
              </a:ext>
            </a:extLst>
          </p:cNvPr>
          <p:cNvSpPr/>
          <p:nvPr userDrawn="1"/>
        </p:nvSpPr>
        <p:spPr>
          <a:xfrm>
            <a:off x="8145463" y="2468563"/>
            <a:ext cx="952500" cy="952500"/>
          </a:xfrm>
          <a:prstGeom prst="arc">
            <a:avLst>
              <a:gd name="adj1" fmla="val 16200000"/>
              <a:gd name="adj2" fmla="val 5396403"/>
            </a:avLst>
          </a:prstGeom>
          <a:noFill/>
          <a:ln w="9525" cap="flat" cmpd="sng">
            <a:solidFill>
              <a:srgbClr val="000000"/>
            </a:solidFill>
            <a:prstDash val="dash"/>
            <a:round/>
            <a:headEnd type="none" w="sm" len="sm"/>
            <a:tailEnd type="stealth" w="sm" len="sm"/>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16" name="Google Shape;1183;p37">
            <a:extLst>
              <a:ext uri="{FF2B5EF4-FFF2-40B4-BE49-F238E27FC236}">
                <a16:creationId xmlns:a16="http://schemas.microsoft.com/office/drawing/2014/main" id="{C8CA149E-04CD-5572-D9CE-B101C8A0EBE2}"/>
              </a:ext>
            </a:extLst>
          </p:cNvPr>
          <p:cNvSpPr/>
          <p:nvPr userDrawn="1"/>
        </p:nvSpPr>
        <p:spPr>
          <a:xfrm>
            <a:off x="8145463" y="3636963"/>
            <a:ext cx="952500" cy="954087"/>
          </a:xfrm>
          <a:prstGeom prst="arc">
            <a:avLst>
              <a:gd name="adj1" fmla="val 16200000"/>
              <a:gd name="adj2" fmla="val 5396403"/>
            </a:avLst>
          </a:prstGeom>
          <a:noFill/>
          <a:ln w="9525" cap="flat" cmpd="sng">
            <a:solidFill>
              <a:srgbClr val="000000"/>
            </a:solidFill>
            <a:prstDash val="dash"/>
            <a:round/>
            <a:headEnd type="none" w="sm" len="sm"/>
            <a:tailEnd type="stealth" w="sm" len="sm"/>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17" name="Google Shape;1168;p37">
            <a:extLst>
              <a:ext uri="{FF2B5EF4-FFF2-40B4-BE49-F238E27FC236}">
                <a16:creationId xmlns:a16="http://schemas.microsoft.com/office/drawing/2014/main" id="{ED4132F7-0025-03A9-67B5-A2AD7DB7448D}"/>
              </a:ext>
            </a:extLst>
          </p:cNvPr>
          <p:cNvSpPr/>
          <p:nvPr userDrawn="1"/>
        </p:nvSpPr>
        <p:spPr>
          <a:xfrm>
            <a:off x="2862263" y="5178425"/>
            <a:ext cx="5735637" cy="981075"/>
          </a:xfrm>
          <a:custGeom>
            <a:avLst/>
            <a:gdLst/>
            <a:ahLst/>
            <a:cxnLst/>
            <a:rect l="l" t="t" r="r" b="b"/>
            <a:pathLst>
              <a:path w="80333" h="27766" extrusionOk="0">
                <a:moveTo>
                  <a:pt x="1" y="0"/>
                </a:moveTo>
                <a:lnTo>
                  <a:pt x="1" y="27765"/>
                </a:lnTo>
                <a:lnTo>
                  <a:pt x="80332" y="27765"/>
                </a:lnTo>
                <a:lnTo>
                  <a:pt x="80332" y="0"/>
                </a:lnTo>
                <a:close/>
              </a:path>
            </a:pathLst>
          </a:custGeom>
          <a:solidFill>
            <a:schemeClr val="accent6"/>
          </a:solidFill>
          <a:ln>
            <a:noFill/>
          </a:ln>
        </p:spPr>
        <p:txBody>
          <a:bodyPr spcFirstLastPara="1" lIns="457200" tIns="91425" rIns="457200" bIns="91425" anchor="ctr"/>
          <a:lstStyle/>
          <a:p>
            <a:pPr eaLnBrk="1" fontAlgn="auto" hangingPunct="1">
              <a:spcBef>
                <a:spcPts val="0"/>
              </a:spcBef>
              <a:spcAft>
                <a:spcPts val="0"/>
              </a:spcAft>
              <a:buClr>
                <a:schemeClr val="dk1"/>
              </a:buClr>
              <a:buSzPts val="1100"/>
              <a:buFont typeface="Arial"/>
              <a:buNone/>
              <a:defRPr/>
            </a:pPr>
            <a:endParaRPr sz="1200">
              <a:solidFill>
                <a:srgbClr val="FFFFFF"/>
              </a:solidFill>
              <a:latin typeface="Roboto"/>
              <a:ea typeface="Roboto"/>
              <a:cs typeface="Roboto"/>
              <a:sym typeface="Roboto"/>
            </a:endParaRPr>
          </a:p>
        </p:txBody>
      </p:sp>
      <p:sp>
        <p:nvSpPr>
          <p:cNvPr id="18" name="Google Shape;1183;p37">
            <a:extLst>
              <a:ext uri="{FF2B5EF4-FFF2-40B4-BE49-F238E27FC236}">
                <a16:creationId xmlns:a16="http://schemas.microsoft.com/office/drawing/2014/main" id="{844AC02F-EBC9-654A-BCF5-255852B1CD98}"/>
              </a:ext>
            </a:extLst>
          </p:cNvPr>
          <p:cNvSpPr/>
          <p:nvPr userDrawn="1"/>
        </p:nvSpPr>
        <p:spPr>
          <a:xfrm>
            <a:off x="8145463" y="4699000"/>
            <a:ext cx="952500" cy="952500"/>
          </a:xfrm>
          <a:prstGeom prst="arc">
            <a:avLst>
              <a:gd name="adj1" fmla="val 16200000"/>
              <a:gd name="adj2" fmla="val 5396403"/>
            </a:avLst>
          </a:prstGeom>
          <a:noFill/>
          <a:ln w="9525" cap="flat" cmpd="sng">
            <a:solidFill>
              <a:srgbClr val="000000"/>
            </a:solidFill>
            <a:prstDash val="dash"/>
            <a:round/>
            <a:headEnd type="none" w="sm" len="sm"/>
            <a:tailEnd type="stealth" w="sm" len="sm"/>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64" name="Text Placeholder 130"/>
          <p:cNvSpPr>
            <a:spLocks noGrp="1"/>
          </p:cNvSpPr>
          <p:nvPr>
            <p:ph type="body" sz="quarter" idx="14"/>
          </p:nvPr>
        </p:nvSpPr>
        <p:spPr>
          <a:xfrm>
            <a:off x="2969891" y="2011468"/>
            <a:ext cx="5471375" cy="682128"/>
          </a:xfrm>
        </p:spPr>
        <p:txBody>
          <a:bodyPr anchor="ctr"/>
          <a:lstStyle>
            <a:lvl1pPr>
              <a:buClr>
                <a:schemeClr val="tx2"/>
              </a:buClr>
              <a:buNone/>
              <a:defRPr lang="x-none" sz="20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a:t>Mastertextformat bearbeiten</a:t>
            </a:r>
          </a:p>
        </p:txBody>
      </p:sp>
      <p:sp>
        <p:nvSpPr>
          <p:cNvPr id="65" name="Text Placeholder 130"/>
          <p:cNvSpPr>
            <a:spLocks noGrp="1"/>
          </p:cNvSpPr>
          <p:nvPr>
            <p:ph type="body" sz="quarter" idx="19"/>
          </p:nvPr>
        </p:nvSpPr>
        <p:spPr>
          <a:xfrm>
            <a:off x="2969891" y="3108078"/>
            <a:ext cx="5471375" cy="682128"/>
          </a:xfrm>
        </p:spPr>
        <p:txBody>
          <a:bodyPr anchor="ctr"/>
          <a:lstStyle>
            <a:lvl1pPr>
              <a:buClr>
                <a:schemeClr val="tx2"/>
              </a:buClr>
              <a:buNone/>
              <a:defRPr lang="x-none" sz="20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a:t>Mastertextformat bearbeiten</a:t>
            </a:r>
          </a:p>
        </p:txBody>
      </p:sp>
      <p:sp>
        <p:nvSpPr>
          <p:cNvPr id="66" name="Text Placeholder 130"/>
          <p:cNvSpPr>
            <a:spLocks noGrp="1"/>
          </p:cNvSpPr>
          <p:nvPr>
            <p:ph type="body" sz="quarter" idx="16"/>
          </p:nvPr>
        </p:nvSpPr>
        <p:spPr>
          <a:xfrm>
            <a:off x="2969891" y="4210681"/>
            <a:ext cx="5471375" cy="682128"/>
          </a:xfrm>
        </p:spPr>
        <p:txBody>
          <a:bodyPr anchor="ctr"/>
          <a:lstStyle>
            <a:lvl1pPr>
              <a:buClr>
                <a:schemeClr val="tx2"/>
              </a:buClr>
              <a:buNone/>
              <a:defRPr lang="x-none" sz="20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a:t>Mastertextformat bearbeiten</a:t>
            </a:r>
          </a:p>
        </p:txBody>
      </p:sp>
      <p:sp>
        <p:nvSpPr>
          <p:cNvPr id="69" name="Text Placeholder 130"/>
          <p:cNvSpPr>
            <a:spLocks noGrp="1"/>
          </p:cNvSpPr>
          <p:nvPr>
            <p:ph type="body" sz="quarter" idx="20"/>
          </p:nvPr>
        </p:nvSpPr>
        <p:spPr>
          <a:xfrm>
            <a:off x="2969891" y="5330952"/>
            <a:ext cx="5471375" cy="682128"/>
          </a:xfrm>
        </p:spPr>
        <p:txBody>
          <a:bodyPr anchor="ctr"/>
          <a:lstStyle>
            <a:lvl1pPr>
              <a:buClr>
                <a:schemeClr val="tx2"/>
              </a:buClr>
              <a:buNone/>
              <a:defRPr lang="x-none" sz="2000" kern="1200" dirty="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de-DE"/>
              <a:t>Mastertextformat bearbeiten</a:t>
            </a:r>
          </a:p>
        </p:txBody>
      </p:sp>
    </p:spTree>
    <p:extLst>
      <p:ext uri="{BB962C8B-B14F-4D97-AF65-F5344CB8AC3E}">
        <p14:creationId xmlns:p14="http://schemas.microsoft.com/office/powerpoint/2010/main" val="347169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383B4DC-A150-0FD3-3F9F-C626CC9154DE}"/>
              </a:ext>
            </a:extLst>
          </p:cNvPr>
          <p:cNvSpPr/>
          <p:nvPr userDrawn="1"/>
        </p:nvSpPr>
        <p:spPr>
          <a:xfrm>
            <a:off x="-1003300" y="3175"/>
            <a:ext cx="3359150" cy="6880225"/>
          </a:xfrm>
          <a:custGeom>
            <a:avLst/>
            <a:gdLst>
              <a:gd name="connsiteX0" fmla="*/ 0 w 2790975"/>
              <a:gd name="connsiteY0" fmla="*/ 0 h 5714698"/>
              <a:gd name="connsiteX1" fmla="*/ 1362300 w 2790975"/>
              <a:gd name="connsiteY1" fmla="*/ 0 h 5714698"/>
              <a:gd name="connsiteX2" fmla="*/ 2790975 w 2790975"/>
              <a:gd name="connsiteY2" fmla="*/ 2857349 h 5714698"/>
              <a:gd name="connsiteX3" fmla="*/ 1362300 w 2790975"/>
              <a:gd name="connsiteY3" fmla="*/ 5714698 h 5714698"/>
              <a:gd name="connsiteX4" fmla="*/ 0 w 2790975"/>
              <a:gd name="connsiteY4" fmla="*/ 5714698 h 5714698"/>
              <a:gd name="connsiteX5" fmla="*/ 0 w 2790975"/>
              <a:gd name="connsiteY5" fmla="*/ 0 h 5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975" h="5714698">
                <a:moveTo>
                  <a:pt x="0" y="0"/>
                </a:moveTo>
                <a:lnTo>
                  <a:pt x="1362300" y="0"/>
                </a:lnTo>
                <a:lnTo>
                  <a:pt x="2790975" y="2857349"/>
                </a:lnTo>
                <a:lnTo>
                  <a:pt x="1362300" y="5714698"/>
                </a:lnTo>
                <a:lnTo>
                  <a:pt x="0" y="5714698"/>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Picture Placeholder 42"/>
          <p:cNvSpPr>
            <a:spLocks noGrp="1"/>
          </p:cNvSpPr>
          <p:nvPr>
            <p:ph type="pic" sz="quarter" idx="10"/>
          </p:nvPr>
        </p:nvSpPr>
        <p:spPr>
          <a:xfrm>
            <a:off x="4689475" y="0"/>
            <a:ext cx="7502525" cy="6869113"/>
          </a:xfrm>
          <a:custGeom>
            <a:avLst/>
            <a:gdLst>
              <a:gd name="connsiteX0" fmla="*/ 0 w 7502525"/>
              <a:gd name="connsiteY0" fmla="*/ 0 h 6869113"/>
              <a:gd name="connsiteX1" fmla="*/ 7502525 w 7502525"/>
              <a:gd name="connsiteY1" fmla="*/ 0 h 6869113"/>
              <a:gd name="connsiteX2" fmla="*/ 7502525 w 7502525"/>
              <a:gd name="connsiteY2" fmla="*/ 6869113 h 6869113"/>
              <a:gd name="connsiteX3" fmla="*/ 0 w 7502525"/>
              <a:gd name="connsiteY3" fmla="*/ 6869113 h 6869113"/>
              <a:gd name="connsiteX4" fmla="*/ 0 w 7502525"/>
              <a:gd name="connsiteY4" fmla="*/ 6857998 h 6869113"/>
              <a:gd name="connsiteX5" fmla="*/ 13497 w 7502525"/>
              <a:gd name="connsiteY5" fmla="*/ 6857998 h 6869113"/>
              <a:gd name="connsiteX6" fmla="*/ 1727997 w 7502525"/>
              <a:gd name="connsiteY6" fmla="*/ 3429000 h 6869113"/>
              <a:gd name="connsiteX7" fmla="*/ 13497 w 7502525"/>
              <a:gd name="connsiteY7" fmla="*/ 2 h 6869113"/>
              <a:gd name="connsiteX8" fmla="*/ 0 w 7502525"/>
              <a:gd name="connsiteY8" fmla="*/ 2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2525" h="6869113">
                <a:moveTo>
                  <a:pt x="0" y="0"/>
                </a:moveTo>
                <a:lnTo>
                  <a:pt x="7502525" y="0"/>
                </a:lnTo>
                <a:lnTo>
                  <a:pt x="7502525" y="6869113"/>
                </a:lnTo>
                <a:lnTo>
                  <a:pt x="0" y="6869113"/>
                </a:lnTo>
                <a:lnTo>
                  <a:pt x="0" y="6857998"/>
                </a:lnTo>
                <a:lnTo>
                  <a:pt x="13497" y="6857998"/>
                </a:lnTo>
                <a:lnTo>
                  <a:pt x="1727997" y="3429000"/>
                </a:lnTo>
                <a:lnTo>
                  <a:pt x="13497" y="2"/>
                </a:lnTo>
                <a:lnTo>
                  <a:pt x="0" y="2"/>
                </a:lnTo>
                <a:close/>
              </a:path>
            </a:pathLst>
          </a:custGeom>
          <a:solidFill>
            <a:schemeClr val="bg1">
              <a:lumMod val="85000"/>
            </a:schemeClr>
          </a:solidFill>
        </p:spPr>
        <p:txBody>
          <a:bodyPr rtlCol="0" anchor="ctr">
            <a:noAutofit/>
          </a:bodyPr>
          <a:lstStyle>
            <a:lvl1pPr algn="ctr">
              <a:defRPr sz="2000">
                <a:solidFill>
                  <a:schemeClr val="bg1"/>
                </a:solidFill>
              </a:defRPr>
            </a:lvl1pPr>
          </a:lstStyle>
          <a:p>
            <a:pPr lvl="0"/>
            <a:r>
              <a:rPr lang="de-DE" noProof="0"/>
              <a:t>Bild durch Klicken auf Symbol hinzufügen</a:t>
            </a:r>
            <a:endParaRPr lang="x-none" noProof="0"/>
          </a:p>
        </p:txBody>
      </p:sp>
      <p:sp>
        <p:nvSpPr>
          <p:cNvPr id="7" name="Google Shape;40;p4"/>
          <p:cNvSpPr txBox="1">
            <a:spLocks noGrp="1"/>
          </p:cNvSpPr>
          <p:nvPr>
            <p:ph type="ctrTitle"/>
          </p:nvPr>
        </p:nvSpPr>
        <p:spPr>
          <a:xfrm flipH="1">
            <a:off x="744277" y="3027450"/>
            <a:ext cx="1345020" cy="803100"/>
          </a:xfrm>
          <a:prstGeom prst="rect">
            <a:avLst/>
          </a:prstGeom>
        </p:spPr>
        <p:txBody>
          <a:bodyPr spcFirstLastPara="1" lIns="91425" tIns="91425" rIns="91425" bIns="91425">
            <a:noAutofit/>
          </a:bodyPr>
          <a:lstStyle>
            <a:lvl1pPr lvl="0" algn="r" rtl="0">
              <a:spcBef>
                <a:spcPts val="0"/>
              </a:spcBef>
              <a:spcAft>
                <a:spcPts val="0"/>
              </a:spcAft>
              <a:buSzPts val="1800"/>
              <a:buNone/>
              <a:defRPr sz="4400">
                <a:solidFill>
                  <a:schemeClr val="bg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r>
              <a:rPr lang="de-DE"/>
              <a:t>Mastertitelformat bearbeiten</a:t>
            </a:r>
            <a:endParaRPr/>
          </a:p>
        </p:txBody>
      </p:sp>
      <p:sp>
        <p:nvSpPr>
          <p:cNvPr id="9" name="Text Placeholder 2"/>
          <p:cNvSpPr>
            <a:spLocks noGrp="1"/>
          </p:cNvSpPr>
          <p:nvPr>
            <p:ph type="body" sz="quarter" idx="11"/>
          </p:nvPr>
        </p:nvSpPr>
        <p:spPr>
          <a:xfrm>
            <a:off x="2475823" y="2813844"/>
            <a:ext cx="3509493" cy="1230312"/>
          </a:xfrm>
        </p:spPr>
        <p:txBody>
          <a:bodyPr anchor="ctr"/>
          <a:lstStyle>
            <a:lvl1pPr marL="0" indent="0">
              <a:buNone/>
              <a:defRPr lang="en-GB"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Master text styles</a:t>
            </a:r>
          </a:p>
        </p:txBody>
      </p:sp>
    </p:spTree>
    <p:extLst>
      <p:ext uri="{BB962C8B-B14F-4D97-AF65-F5344CB8AC3E}">
        <p14:creationId xmlns:p14="http://schemas.microsoft.com/office/powerpoint/2010/main" val="2960818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383DAFFA-68A9-A3F8-9230-DEDE580F90B0}"/>
              </a:ext>
            </a:extLst>
          </p:cNvPr>
          <p:cNvSpPr/>
          <p:nvPr userDrawn="1"/>
        </p:nvSpPr>
        <p:spPr>
          <a:xfrm>
            <a:off x="-1036638" y="-11113"/>
            <a:ext cx="3359151" cy="6880226"/>
          </a:xfrm>
          <a:custGeom>
            <a:avLst/>
            <a:gdLst>
              <a:gd name="connsiteX0" fmla="*/ 0 w 2790975"/>
              <a:gd name="connsiteY0" fmla="*/ 0 h 5714698"/>
              <a:gd name="connsiteX1" fmla="*/ 1362300 w 2790975"/>
              <a:gd name="connsiteY1" fmla="*/ 0 h 5714698"/>
              <a:gd name="connsiteX2" fmla="*/ 2790975 w 2790975"/>
              <a:gd name="connsiteY2" fmla="*/ 2857349 h 5714698"/>
              <a:gd name="connsiteX3" fmla="*/ 1362300 w 2790975"/>
              <a:gd name="connsiteY3" fmla="*/ 5714698 h 5714698"/>
              <a:gd name="connsiteX4" fmla="*/ 0 w 2790975"/>
              <a:gd name="connsiteY4" fmla="*/ 5714698 h 5714698"/>
              <a:gd name="connsiteX5" fmla="*/ 0 w 2790975"/>
              <a:gd name="connsiteY5" fmla="*/ 0 h 5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975" h="5714698">
                <a:moveTo>
                  <a:pt x="0" y="0"/>
                </a:moveTo>
                <a:lnTo>
                  <a:pt x="1362300" y="0"/>
                </a:lnTo>
                <a:lnTo>
                  <a:pt x="2790975" y="2857349"/>
                </a:lnTo>
                <a:lnTo>
                  <a:pt x="1362300" y="5714698"/>
                </a:lnTo>
                <a:lnTo>
                  <a:pt x="0" y="571469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Picture Placeholder 42"/>
          <p:cNvSpPr>
            <a:spLocks noGrp="1"/>
          </p:cNvSpPr>
          <p:nvPr>
            <p:ph type="pic" sz="quarter" idx="10"/>
          </p:nvPr>
        </p:nvSpPr>
        <p:spPr>
          <a:xfrm>
            <a:off x="4689475" y="0"/>
            <a:ext cx="7502525" cy="6869113"/>
          </a:xfrm>
          <a:custGeom>
            <a:avLst/>
            <a:gdLst>
              <a:gd name="connsiteX0" fmla="*/ 0 w 7502525"/>
              <a:gd name="connsiteY0" fmla="*/ 0 h 6869113"/>
              <a:gd name="connsiteX1" fmla="*/ 7502525 w 7502525"/>
              <a:gd name="connsiteY1" fmla="*/ 0 h 6869113"/>
              <a:gd name="connsiteX2" fmla="*/ 7502525 w 7502525"/>
              <a:gd name="connsiteY2" fmla="*/ 6869113 h 6869113"/>
              <a:gd name="connsiteX3" fmla="*/ 0 w 7502525"/>
              <a:gd name="connsiteY3" fmla="*/ 6869113 h 6869113"/>
              <a:gd name="connsiteX4" fmla="*/ 0 w 7502525"/>
              <a:gd name="connsiteY4" fmla="*/ 6857998 h 6869113"/>
              <a:gd name="connsiteX5" fmla="*/ 13497 w 7502525"/>
              <a:gd name="connsiteY5" fmla="*/ 6857998 h 6869113"/>
              <a:gd name="connsiteX6" fmla="*/ 1727997 w 7502525"/>
              <a:gd name="connsiteY6" fmla="*/ 3429000 h 6869113"/>
              <a:gd name="connsiteX7" fmla="*/ 13497 w 7502525"/>
              <a:gd name="connsiteY7" fmla="*/ 2 h 6869113"/>
              <a:gd name="connsiteX8" fmla="*/ 0 w 7502525"/>
              <a:gd name="connsiteY8" fmla="*/ 2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2525" h="6869113">
                <a:moveTo>
                  <a:pt x="0" y="0"/>
                </a:moveTo>
                <a:lnTo>
                  <a:pt x="7502525" y="0"/>
                </a:lnTo>
                <a:lnTo>
                  <a:pt x="7502525" y="6869113"/>
                </a:lnTo>
                <a:lnTo>
                  <a:pt x="0" y="6869113"/>
                </a:lnTo>
                <a:lnTo>
                  <a:pt x="0" y="6857998"/>
                </a:lnTo>
                <a:lnTo>
                  <a:pt x="13497" y="6857998"/>
                </a:lnTo>
                <a:lnTo>
                  <a:pt x="1727997" y="3429000"/>
                </a:lnTo>
                <a:lnTo>
                  <a:pt x="13497" y="2"/>
                </a:lnTo>
                <a:lnTo>
                  <a:pt x="0" y="2"/>
                </a:lnTo>
                <a:close/>
              </a:path>
            </a:pathLst>
          </a:custGeom>
          <a:solidFill>
            <a:schemeClr val="bg1">
              <a:lumMod val="85000"/>
            </a:schemeClr>
          </a:solidFill>
        </p:spPr>
        <p:txBody>
          <a:bodyPr rtlCol="0" anchor="ctr">
            <a:noAutofit/>
          </a:bodyPr>
          <a:lstStyle>
            <a:lvl1pPr algn="ctr">
              <a:defRPr sz="2000">
                <a:solidFill>
                  <a:schemeClr val="bg1"/>
                </a:solidFill>
              </a:defRPr>
            </a:lvl1pPr>
          </a:lstStyle>
          <a:p>
            <a:pPr lvl="0"/>
            <a:r>
              <a:rPr lang="de-DE" noProof="0"/>
              <a:t>Bild durch Klicken auf Symbol hinzufügen</a:t>
            </a:r>
            <a:endParaRPr lang="x-none" noProof="0"/>
          </a:p>
        </p:txBody>
      </p:sp>
      <p:sp>
        <p:nvSpPr>
          <p:cNvPr id="7" name="Google Shape;40;p4"/>
          <p:cNvSpPr txBox="1">
            <a:spLocks noGrp="1"/>
          </p:cNvSpPr>
          <p:nvPr>
            <p:ph type="ctrTitle"/>
          </p:nvPr>
        </p:nvSpPr>
        <p:spPr>
          <a:xfrm flipH="1">
            <a:off x="744277" y="3027450"/>
            <a:ext cx="1345020" cy="803100"/>
          </a:xfrm>
          <a:prstGeom prst="rect">
            <a:avLst/>
          </a:prstGeom>
        </p:spPr>
        <p:txBody>
          <a:bodyPr spcFirstLastPara="1" lIns="91425" tIns="91425" rIns="91425" bIns="91425">
            <a:noAutofit/>
          </a:bodyPr>
          <a:lstStyle>
            <a:lvl1pPr lvl="0" algn="r" rtl="0">
              <a:spcBef>
                <a:spcPts val="0"/>
              </a:spcBef>
              <a:spcAft>
                <a:spcPts val="0"/>
              </a:spcAft>
              <a:buSzPts val="1800"/>
              <a:buNone/>
              <a:defRPr sz="4400">
                <a:solidFill>
                  <a:schemeClr val="bg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r>
              <a:rPr lang="de-DE"/>
              <a:t>Mastertitelformat bearbeiten</a:t>
            </a:r>
            <a:endParaRPr/>
          </a:p>
        </p:txBody>
      </p:sp>
      <p:sp>
        <p:nvSpPr>
          <p:cNvPr id="9" name="Text Placeholder 2"/>
          <p:cNvSpPr>
            <a:spLocks noGrp="1"/>
          </p:cNvSpPr>
          <p:nvPr>
            <p:ph type="body" sz="quarter" idx="11"/>
          </p:nvPr>
        </p:nvSpPr>
        <p:spPr>
          <a:xfrm>
            <a:off x="2475823" y="2813844"/>
            <a:ext cx="3509493" cy="1230312"/>
          </a:xfrm>
        </p:spPr>
        <p:txBody>
          <a:bodyPr anchor="ctr"/>
          <a:lstStyle>
            <a:lvl1pPr marL="0" indent="0">
              <a:buNone/>
              <a:defRPr lang="en-GB" sz="28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Master text styles</a:t>
            </a:r>
          </a:p>
        </p:txBody>
      </p:sp>
    </p:spTree>
    <p:extLst>
      <p:ext uri="{BB962C8B-B14F-4D97-AF65-F5344CB8AC3E}">
        <p14:creationId xmlns:p14="http://schemas.microsoft.com/office/powerpoint/2010/main" val="880479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6F7AEF09-B91E-8C87-3C4B-A883D4F793F1}"/>
              </a:ext>
            </a:extLst>
          </p:cNvPr>
          <p:cNvSpPr/>
          <p:nvPr userDrawn="1"/>
        </p:nvSpPr>
        <p:spPr>
          <a:xfrm>
            <a:off x="-1000125" y="-11113"/>
            <a:ext cx="3360738" cy="6880226"/>
          </a:xfrm>
          <a:custGeom>
            <a:avLst/>
            <a:gdLst>
              <a:gd name="connsiteX0" fmla="*/ 0 w 2790975"/>
              <a:gd name="connsiteY0" fmla="*/ 0 h 5714698"/>
              <a:gd name="connsiteX1" fmla="*/ 1362300 w 2790975"/>
              <a:gd name="connsiteY1" fmla="*/ 0 h 5714698"/>
              <a:gd name="connsiteX2" fmla="*/ 2790975 w 2790975"/>
              <a:gd name="connsiteY2" fmla="*/ 2857349 h 5714698"/>
              <a:gd name="connsiteX3" fmla="*/ 1362300 w 2790975"/>
              <a:gd name="connsiteY3" fmla="*/ 5714698 h 5714698"/>
              <a:gd name="connsiteX4" fmla="*/ 0 w 2790975"/>
              <a:gd name="connsiteY4" fmla="*/ 5714698 h 5714698"/>
              <a:gd name="connsiteX5" fmla="*/ 0 w 2790975"/>
              <a:gd name="connsiteY5" fmla="*/ 0 h 5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975" h="5714698">
                <a:moveTo>
                  <a:pt x="0" y="0"/>
                </a:moveTo>
                <a:lnTo>
                  <a:pt x="1362300" y="0"/>
                </a:lnTo>
                <a:lnTo>
                  <a:pt x="2790975" y="2857349"/>
                </a:lnTo>
                <a:lnTo>
                  <a:pt x="1362300" y="5714698"/>
                </a:lnTo>
                <a:lnTo>
                  <a:pt x="0" y="571469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solidFill>
                <a:schemeClr val="accent2"/>
              </a:solidFill>
            </a:endParaRPr>
          </a:p>
        </p:txBody>
      </p:sp>
      <p:sp>
        <p:nvSpPr>
          <p:cNvPr id="43" name="Picture Placeholder 42"/>
          <p:cNvSpPr>
            <a:spLocks noGrp="1"/>
          </p:cNvSpPr>
          <p:nvPr>
            <p:ph type="pic" sz="quarter" idx="10"/>
          </p:nvPr>
        </p:nvSpPr>
        <p:spPr>
          <a:xfrm>
            <a:off x="4689475" y="0"/>
            <a:ext cx="7502525" cy="6869113"/>
          </a:xfrm>
          <a:custGeom>
            <a:avLst/>
            <a:gdLst>
              <a:gd name="connsiteX0" fmla="*/ 0 w 7502525"/>
              <a:gd name="connsiteY0" fmla="*/ 0 h 6869113"/>
              <a:gd name="connsiteX1" fmla="*/ 7502525 w 7502525"/>
              <a:gd name="connsiteY1" fmla="*/ 0 h 6869113"/>
              <a:gd name="connsiteX2" fmla="*/ 7502525 w 7502525"/>
              <a:gd name="connsiteY2" fmla="*/ 6869113 h 6869113"/>
              <a:gd name="connsiteX3" fmla="*/ 0 w 7502525"/>
              <a:gd name="connsiteY3" fmla="*/ 6869113 h 6869113"/>
              <a:gd name="connsiteX4" fmla="*/ 0 w 7502525"/>
              <a:gd name="connsiteY4" fmla="*/ 6857998 h 6869113"/>
              <a:gd name="connsiteX5" fmla="*/ 13497 w 7502525"/>
              <a:gd name="connsiteY5" fmla="*/ 6857998 h 6869113"/>
              <a:gd name="connsiteX6" fmla="*/ 1727997 w 7502525"/>
              <a:gd name="connsiteY6" fmla="*/ 3429000 h 6869113"/>
              <a:gd name="connsiteX7" fmla="*/ 13497 w 7502525"/>
              <a:gd name="connsiteY7" fmla="*/ 2 h 6869113"/>
              <a:gd name="connsiteX8" fmla="*/ 0 w 7502525"/>
              <a:gd name="connsiteY8" fmla="*/ 2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2525" h="6869113">
                <a:moveTo>
                  <a:pt x="0" y="0"/>
                </a:moveTo>
                <a:lnTo>
                  <a:pt x="7502525" y="0"/>
                </a:lnTo>
                <a:lnTo>
                  <a:pt x="7502525" y="6869113"/>
                </a:lnTo>
                <a:lnTo>
                  <a:pt x="0" y="6869113"/>
                </a:lnTo>
                <a:lnTo>
                  <a:pt x="0" y="6857998"/>
                </a:lnTo>
                <a:lnTo>
                  <a:pt x="13497" y="6857998"/>
                </a:lnTo>
                <a:lnTo>
                  <a:pt x="1727997" y="3429000"/>
                </a:lnTo>
                <a:lnTo>
                  <a:pt x="13497" y="2"/>
                </a:lnTo>
                <a:lnTo>
                  <a:pt x="0" y="2"/>
                </a:lnTo>
                <a:close/>
              </a:path>
            </a:pathLst>
          </a:custGeom>
          <a:solidFill>
            <a:schemeClr val="bg1">
              <a:lumMod val="85000"/>
            </a:schemeClr>
          </a:solidFill>
        </p:spPr>
        <p:txBody>
          <a:bodyPr rtlCol="0" anchor="ctr">
            <a:noAutofit/>
          </a:bodyPr>
          <a:lstStyle>
            <a:lvl1pPr algn="ctr">
              <a:defRPr sz="2000">
                <a:solidFill>
                  <a:schemeClr val="bg1"/>
                </a:solidFill>
              </a:defRPr>
            </a:lvl1pPr>
          </a:lstStyle>
          <a:p>
            <a:pPr lvl="0"/>
            <a:r>
              <a:rPr lang="de-DE" noProof="0"/>
              <a:t>Bild durch Klicken auf Symbol hinzufügen</a:t>
            </a:r>
            <a:endParaRPr lang="x-none" noProof="0"/>
          </a:p>
        </p:txBody>
      </p:sp>
      <p:sp>
        <p:nvSpPr>
          <p:cNvPr id="7" name="Google Shape;40;p4"/>
          <p:cNvSpPr txBox="1">
            <a:spLocks noGrp="1"/>
          </p:cNvSpPr>
          <p:nvPr>
            <p:ph type="ctrTitle"/>
          </p:nvPr>
        </p:nvSpPr>
        <p:spPr>
          <a:xfrm flipH="1">
            <a:off x="744277" y="3027450"/>
            <a:ext cx="1345020" cy="803100"/>
          </a:xfrm>
          <a:prstGeom prst="rect">
            <a:avLst/>
          </a:prstGeom>
        </p:spPr>
        <p:txBody>
          <a:bodyPr spcFirstLastPara="1" lIns="91425" tIns="91425" rIns="91425" bIns="91425">
            <a:noAutofit/>
          </a:bodyPr>
          <a:lstStyle>
            <a:lvl1pPr lvl="0" algn="r" rtl="0">
              <a:spcBef>
                <a:spcPts val="0"/>
              </a:spcBef>
              <a:spcAft>
                <a:spcPts val="0"/>
              </a:spcAft>
              <a:buSzPts val="1800"/>
              <a:buNone/>
              <a:defRPr sz="4400">
                <a:solidFill>
                  <a:schemeClr val="bg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r>
              <a:rPr lang="de-DE"/>
              <a:t>Mastertitelformat bearbeiten</a:t>
            </a:r>
            <a:endParaRPr/>
          </a:p>
        </p:txBody>
      </p:sp>
      <p:sp>
        <p:nvSpPr>
          <p:cNvPr id="9" name="Text Placeholder 2"/>
          <p:cNvSpPr>
            <a:spLocks noGrp="1"/>
          </p:cNvSpPr>
          <p:nvPr>
            <p:ph type="body" sz="quarter" idx="11"/>
          </p:nvPr>
        </p:nvSpPr>
        <p:spPr>
          <a:xfrm>
            <a:off x="2475823" y="2813844"/>
            <a:ext cx="3509493" cy="1230312"/>
          </a:xfrm>
        </p:spPr>
        <p:txBody>
          <a:bodyPr anchor="ctr"/>
          <a:lstStyle>
            <a:lvl1pPr marL="0" indent="0">
              <a:buNone/>
              <a:defRPr lang="en-GB"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Master text styles</a:t>
            </a:r>
          </a:p>
        </p:txBody>
      </p:sp>
    </p:spTree>
    <p:extLst>
      <p:ext uri="{BB962C8B-B14F-4D97-AF65-F5344CB8AC3E}">
        <p14:creationId xmlns:p14="http://schemas.microsoft.com/office/powerpoint/2010/main" val="184110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reeform 49">
            <a:extLst>
              <a:ext uri="{FF2B5EF4-FFF2-40B4-BE49-F238E27FC236}">
                <a16:creationId xmlns:a16="http://schemas.microsoft.com/office/drawing/2014/main" id="{08309C24-9353-F2D2-965D-0976EE4E3DD9}"/>
              </a:ext>
            </a:extLst>
          </p:cNvPr>
          <p:cNvSpPr/>
          <p:nvPr userDrawn="1"/>
        </p:nvSpPr>
        <p:spPr>
          <a:xfrm>
            <a:off x="0" y="-1588"/>
            <a:ext cx="11201400" cy="6867526"/>
          </a:xfrm>
          <a:custGeom>
            <a:avLst/>
            <a:gdLst>
              <a:gd name="connsiteX0" fmla="*/ 4483100 w 11201401"/>
              <a:gd name="connsiteY0" fmla="*/ 0 h 6866465"/>
              <a:gd name="connsiteX1" fmla="*/ 11201401 w 11201401"/>
              <a:gd name="connsiteY1" fmla="*/ 6866465 h 6866465"/>
              <a:gd name="connsiteX2" fmla="*/ 3022924 w 11201401"/>
              <a:gd name="connsiteY2" fmla="*/ 6859017 h 6866465"/>
              <a:gd name="connsiteX3" fmla="*/ 0 w 11201401"/>
              <a:gd name="connsiteY3" fmla="*/ 6859017 h 6866465"/>
              <a:gd name="connsiteX4" fmla="*/ 0 w 11201401"/>
              <a:gd name="connsiteY4" fmla="*/ 1 h 6866465"/>
              <a:gd name="connsiteX5" fmla="*/ 4478867 w 11201401"/>
              <a:gd name="connsiteY5" fmla="*/ 1 h 6866465"/>
              <a:gd name="connsiteX6" fmla="*/ 4478867 w 11201401"/>
              <a:gd name="connsiteY6" fmla="*/ 11261 h 6866465"/>
              <a:gd name="connsiteX0" fmla="*/ 4483100 w 11201401"/>
              <a:gd name="connsiteY0" fmla="*/ 0 h 6866465"/>
              <a:gd name="connsiteX1" fmla="*/ 11201401 w 11201401"/>
              <a:gd name="connsiteY1" fmla="*/ 6866465 h 6866465"/>
              <a:gd name="connsiteX2" fmla="*/ 0 w 11201401"/>
              <a:gd name="connsiteY2" fmla="*/ 6859017 h 6866465"/>
              <a:gd name="connsiteX3" fmla="*/ 0 w 11201401"/>
              <a:gd name="connsiteY3" fmla="*/ 1 h 6866465"/>
              <a:gd name="connsiteX4" fmla="*/ 4478867 w 11201401"/>
              <a:gd name="connsiteY4" fmla="*/ 1 h 6866465"/>
              <a:gd name="connsiteX5" fmla="*/ 4478867 w 11201401"/>
              <a:gd name="connsiteY5" fmla="*/ 11261 h 6866465"/>
              <a:gd name="connsiteX6" fmla="*/ 4483100 w 11201401"/>
              <a:gd name="connsiteY6" fmla="*/ 0 h 686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1401" h="6866465">
                <a:moveTo>
                  <a:pt x="4483100" y="0"/>
                </a:moveTo>
                <a:lnTo>
                  <a:pt x="11201401" y="6866465"/>
                </a:lnTo>
                <a:lnTo>
                  <a:pt x="0" y="6859017"/>
                </a:lnTo>
                <a:lnTo>
                  <a:pt x="0" y="1"/>
                </a:lnTo>
                <a:lnTo>
                  <a:pt x="4478867" y="1"/>
                </a:lnTo>
                <a:lnTo>
                  <a:pt x="4478867" y="11261"/>
                </a:lnTo>
                <a:lnTo>
                  <a:pt x="44831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R"/>
          </a:p>
        </p:txBody>
      </p:sp>
      <p:sp>
        <p:nvSpPr>
          <p:cNvPr id="3" name="TextBox 16">
            <a:extLst>
              <a:ext uri="{FF2B5EF4-FFF2-40B4-BE49-F238E27FC236}">
                <a16:creationId xmlns:a16="http://schemas.microsoft.com/office/drawing/2014/main" id="{D4D20B5B-07E0-11E1-45A9-51CD4995B81A}"/>
              </a:ext>
            </a:extLst>
          </p:cNvPr>
          <p:cNvSpPr txBox="1">
            <a:spLocks noChangeArrowheads="1"/>
          </p:cNvSpPr>
          <p:nvPr userDrawn="1"/>
        </p:nvSpPr>
        <p:spPr bwMode="auto">
          <a:xfrm>
            <a:off x="1239838" y="227013"/>
            <a:ext cx="2384425" cy="701675"/>
          </a:xfrm>
          <a:prstGeom prst="rect">
            <a:avLst/>
          </a:prstGeom>
          <a:noFill/>
          <a:ln>
            <a:noFill/>
          </a:ln>
        </p:spPr>
        <p:txBody>
          <a:bodyPr wrap="none">
            <a:spAutoFit/>
          </a:bodyPr>
          <a:lstStyle>
            <a:lvl1pPr>
              <a:defRPr>
                <a:solidFill>
                  <a:schemeClr val="tx1"/>
                </a:solidFill>
                <a:latin typeface="Avenir LT Std 45 Book"/>
              </a:defRPr>
            </a:lvl1pPr>
            <a:lvl2pPr marL="742950" indent="-285750">
              <a:defRPr>
                <a:solidFill>
                  <a:schemeClr val="tx1"/>
                </a:solidFill>
                <a:latin typeface="Avenir LT Std 45 Book"/>
              </a:defRPr>
            </a:lvl2pPr>
            <a:lvl3pPr marL="1143000" indent="-228600">
              <a:defRPr>
                <a:solidFill>
                  <a:schemeClr val="tx1"/>
                </a:solidFill>
                <a:latin typeface="Avenir LT Std 45 Book"/>
              </a:defRPr>
            </a:lvl3pPr>
            <a:lvl4pPr marL="1600200" indent="-228600">
              <a:defRPr>
                <a:solidFill>
                  <a:schemeClr val="tx1"/>
                </a:solidFill>
                <a:latin typeface="Avenir LT Std 45 Book"/>
              </a:defRPr>
            </a:lvl4pPr>
            <a:lvl5pPr marL="2057400" indent="-228600">
              <a:defRPr>
                <a:solidFill>
                  <a:schemeClr val="tx1"/>
                </a:solidFill>
                <a:latin typeface="Avenir LT Std 45 Book"/>
              </a:defRPr>
            </a:lvl5pPr>
            <a:lvl6pPr marL="2514600" indent="-228600" fontAlgn="base">
              <a:spcBef>
                <a:spcPct val="0"/>
              </a:spcBef>
              <a:spcAft>
                <a:spcPct val="0"/>
              </a:spcAft>
              <a:defRPr>
                <a:solidFill>
                  <a:schemeClr val="tx1"/>
                </a:solidFill>
                <a:latin typeface="Avenir LT Std 45 Book"/>
              </a:defRPr>
            </a:lvl6pPr>
            <a:lvl7pPr marL="2971800" indent="-228600" fontAlgn="base">
              <a:spcBef>
                <a:spcPct val="0"/>
              </a:spcBef>
              <a:spcAft>
                <a:spcPct val="0"/>
              </a:spcAft>
              <a:defRPr>
                <a:solidFill>
                  <a:schemeClr val="tx1"/>
                </a:solidFill>
                <a:latin typeface="Avenir LT Std 45 Book"/>
              </a:defRPr>
            </a:lvl7pPr>
            <a:lvl8pPr marL="3429000" indent="-228600" fontAlgn="base">
              <a:spcBef>
                <a:spcPct val="0"/>
              </a:spcBef>
              <a:spcAft>
                <a:spcPct val="0"/>
              </a:spcAft>
              <a:defRPr>
                <a:solidFill>
                  <a:schemeClr val="tx1"/>
                </a:solidFill>
                <a:latin typeface="Avenir LT Std 45 Book"/>
              </a:defRPr>
            </a:lvl8pPr>
            <a:lvl9pPr marL="3886200" indent="-228600" fontAlgn="base">
              <a:spcBef>
                <a:spcPct val="0"/>
              </a:spcBef>
              <a:spcAft>
                <a:spcPct val="0"/>
              </a:spcAft>
              <a:defRPr>
                <a:solidFill>
                  <a:schemeClr val="tx1"/>
                </a:solidFill>
                <a:latin typeface="Avenir LT Std 45 Book"/>
              </a:defRPr>
            </a:lvl9pPr>
          </a:lstStyle>
          <a:p>
            <a:pPr eaLnBrk="1" hangingPunct="1">
              <a:lnSpc>
                <a:spcPct val="90000"/>
              </a:lnSpc>
              <a:defRPr/>
            </a:pPr>
            <a:r>
              <a:rPr lang="LID4096" altLang="LID4096" sz="4400">
                <a:solidFill>
                  <a:schemeClr val="accent1"/>
                </a:solidFill>
                <a:latin typeface="Tahoma" panose="020B0604030504040204" pitchFamily="34" charset="0"/>
                <a:cs typeface="Tahoma" panose="020B0604030504040204" pitchFamily="34" charset="0"/>
              </a:rPr>
              <a:t>Contents</a:t>
            </a:r>
          </a:p>
        </p:txBody>
      </p:sp>
    </p:spTree>
    <p:extLst>
      <p:ext uri="{BB962C8B-B14F-4D97-AF65-F5344CB8AC3E}">
        <p14:creationId xmlns:p14="http://schemas.microsoft.com/office/powerpoint/2010/main" val="587448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CE8BCB4D-EEEB-EAEC-02D1-8117A496769F}"/>
              </a:ext>
            </a:extLst>
          </p:cNvPr>
          <p:cNvSpPr/>
          <p:nvPr userDrawn="1"/>
        </p:nvSpPr>
        <p:spPr>
          <a:xfrm>
            <a:off x="-1000125" y="-11113"/>
            <a:ext cx="3360738" cy="6880226"/>
          </a:xfrm>
          <a:custGeom>
            <a:avLst/>
            <a:gdLst>
              <a:gd name="connsiteX0" fmla="*/ 0 w 2790975"/>
              <a:gd name="connsiteY0" fmla="*/ 0 h 5714698"/>
              <a:gd name="connsiteX1" fmla="*/ 1362300 w 2790975"/>
              <a:gd name="connsiteY1" fmla="*/ 0 h 5714698"/>
              <a:gd name="connsiteX2" fmla="*/ 2790975 w 2790975"/>
              <a:gd name="connsiteY2" fmla="*/ 2857349 h 5714698"/>
              <a:gd name="connsiteX3" fmla="*/ 1362300 w 2790975"/>
              <a:gd name="connsiteY3" fmla="*/ 5714698 h 5714698"/>
              <a:gd name="connsiteX4" fmla="*/ 0 w 2790975"/>
              <a:gd name="connsiteY4" fmla="*/ 5714698 h 5714698"/>
              <a:gd name="connsiteX5" fmla="*/ 0 w 2790975"/>
              <a:gd name="connsiteY5" fmla="*/ 0 h 5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975" h="5714698">
                <a:moveTo>
                  <a:pt x="0" y="0"/>
                </a:moveTo>
                <a:lnTo>
                  <a:pt x="1362300" y="0"/>
                </a:lnTo>
                <a:lnTo>
                  <a:pt x="2790975" y="2857349"/>
                </a:lnTo>
                <a:lnTo>
                  <a:pt x="1362300" y="5714698"/>
                </a:lnTo>
                <a:lnTo>
                  <a:pt x="0" y="571469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Picture Placeholder 42"/>
          <p:cNvSpPr>
            <a:spLocks noGrp="1"/>
          </p:cNvSpPr>
          <p:nvPr>
            <p:ph type="pic" sz="quarter" idx="10"/>
          </p:nvPr>
        </p:nvSpPr>
        <p:spPr>
          <a:xfrm>
            <a:off x="4689475" y="0"/>
            <a:ext cx="7502525" cy="6869113"/>
          </a:xfrm>
          <a:custGeom>
            <a:avLst/>
            <a:gdLst>
              <a:gd name="connsiteX0" fmla="*/ 0 w 7502525"/>
              <a:gd name="connsiteY0" fmla="*/ 0 h 6869113"/>
              <a:gd name="connsiteX1" fmla="*/ 7502525 w 7502525"/>
              <a:gd name="connsiteY1" fmla="*/ 0 h 6869113"/>
              <a:gd name="connsiteX2" fmla="*/ 7502525 w 7502525"/>
              <a:gd name="connsiteY2" fmla="*/ 6869113 h 6869113"/>
              <a:gd name="connsiteX3" fmla="*/ 0 w 7502525"/>
              <a:gd name="connsiteY3" fmla="*/ 6869113 h 6869113"/>
              <a:gd name="connsiteX4" fmla="*/ 0 w 7502525"/>
              <a:gd name="connsiteY4" fmla="*/ 6857998 h 6869113"/>
              <a:gd name="connsiteX5" fmla="*/ 13497 w 7502525"/>
              <a:gd name="connsiteY5" fmla="*/ 6857998 h 6869113"/>
              <a:gd name="connsiteX6" fmla="*/ 1727997 w 7502525"/>
              <a:gd name="connsiteY6" fmla="*/ 3429000 h 6869113"/>
              <a:gd name="connsiteX7" fmla="*/ 13497 w 7502525"/>
              <a:gd name="connsiteY7" fmla="*/ 2 h 6869113"/>
              <a:gd name="connsiteX8" fmla="*/ 0 w 7502525"/>
              <a:gd name="connsiteY8" fmla="*/ 2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2525" h="6869113">
                <a:moveTo>
                  <a:pt x="0" y="0"/>
                </a:moveTo>
                <a:lnTo>
                  <a:pt x="7502525" y="0"/>
                </a:lnTo>
                <a:lnTo>
                  <a:pt x="7502525" y="6869113"/>
                </a:lnTo>
                <a:lnTo>
                  <a:pt x="0" y="6869113"/>
                </a:lnTo>
                <a:lnTo>
                  <a:pt x="0" y="6857998"/>
                </a:lnTo>
                <a:lnTo>
                  <a:pt x="13497" y="6857998"/>
                </a:lnTo>
                <a:lnTo>
                  <a:pt x="1727997" y="3429000"/>
                </a:lnTo>
                <a:lnTo>
                  <a:pt x="13497" y="2"/>
                </a:lnTo>
                <a:lnTo>
                  <a:pt x="0" y="2"/>
                </a:lnTo>
                <a:close/>
              </a:path>
            </a:pathLst>
          </a:custGeom>
          <a:solidFill>
            <a:schemeClr val="bg1">
              <a:lumMod val="85000"/>
            </a:schemeClr>
          </a:solidFill>
        </p:spPr>
        <p:txBody>
          <a:bodyPr rtlCol="0" anchor="ctr">
            <a:noAutofit/>
          </a:bodyPr>
          <a:lstStyle>
            <a:lvl1pPr algn="ctr">
              <a:defRPr sz="2000">
                <a:solidFill>
                  <a:schemeClr val="bg1"/>
                </a:solidFill>
              </a:defRPr>
            </a:lvl1pPr>
          </a:lstStyle>
          <a:p>
            <a:pPr lvl="0"/>
            <a:r>
              <a:rPr lang="de-DE" noProof="0"/>
              <a:t>Bild durch Klicken auf Symbol hinzufügen</a:t>
            </a:r>
            <a:endParaRPr lang="x-none" noProof="0"/>
          </a:p>
        </p:txBody>
      </p:sp>
      <p:sp>
        <p:nvSpPr>
          <p:cNvPr id="7" name="Google Shape;40;p4"/>
          <p:cNvSpPr txBox="1">
            <a:spLocks noGrp="1"/>
          </p:cNvSpPr>
          <p:nvPr>
            <p:ph type="ctrTitle"/>
          </p:nvPr>
        </p:nvSpPr>
        <p:spPr>
          <a:xfrm flipH="1">
            <a:off x="744277" y="3027450"/>
            <a:ext cx="1345020" cy="803100"/>
          </a:xfrm>
          <a:prstGeom prst="rect">
            <a:avLst/>
          </a:prstGeom>
        </p:spPr>
        <p:txBody>
          <a:bodyPr spcFirstLastPara="1" lIns="91425" tIns="91425" rIns="91425" bIns="91425">
            <a:noAutofit/>
          </a:bodyPr>
          <a:lstStyle>
            <a:lvl1pPr lvl="0" algn="r" rtl="0">
              <a:spcBef>
                <a:spcPts val="0"/>
              </a:spcBef>
              <a:spcAft>
                <a:spcPts val="0"/>
              </a:spcAft>
              <a:buSzPts val="1800"/>
              <a:buNone/>
              <a:defRPr sz="4400">
                <a:solidFill>
                  <a:schemeClr val="bg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r>
              <a:rPr lang="de-DE"/>
              <a:t>Mastertitelformat bearbeiten</a:t>
            </a:r>
            <a:endParaRPr/>
          </a:p>
        </p:txBody>
      </p:sp>
      <p:sp>
        <p:nvSpPr>
          <p:cNvPr id="9" name="Text Placeholder 2"/>
          <p:cNvSpPr>
            <a:spLocks noGrp="1"/>
          </p:cNvSpPr>
          <p:nvPr>
            <p:ph type="body" sz="quarter" idx="11"/>
          </p:nvPr>
        </p:nvSpPr>
        <p:spPr>
          <a:xfrm>
            <a:off x="2475823" y="2813844"/>
            <a:ext cx="3509493" cy="1230312"/>
          </a:xfrm>
        </p:spPr>
        <p:txBody>
          <a:bodyPr anchor="ctr"/>
          <a:lstStyle>
            <a:lvl1pPr marL="0" indent="0">
              <a:buNone/>
              <a:defRPr lang="en-GB"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Master text styles</a:t>
            </a:r>
          </a:p>
        </p:txBody>
      </p:sp>
    </p:spTree>
    <p:extLst>
      <p:ext uri="{BB962C8B-B14F-4D97-AF65-F5344CB8AC3E}">
        <p14:creationId xmlns:p14="http://schemas.microsoft.com/office/powerpoint/2010/main" val="1559881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6E9F7B67-9CD1-554D-ED03-0AFCC49DC6F6}"/>
              </a:ext>
            </a:extLst>
          </p:cNvPr>
          <p:cNvSpPr/>
          <p:nvPr userDrawn="1"/>
        </p:nvSpPr>
        <p:spPr>
          <a:xfrm>
            <a:off x="-1011238" y="-11113"/>
            <a:ext cx="3359151" cy="6880226"/>
          </a:xfrm>
          <a:custGeom>
            <a:avLst/>
            <a:gdLst>
              <a:gd name="connsiteX0" fmla="*/ 0 w 2790975"/>
              <a:gd name="connsiteY0" fmla="*/ 0 h 5714698"/>
              <a:gd name="connsiteX1" fmla="*/ 1362300 w 2790975"/>
              <a:gd name="connsiteY1" fmla="*/ 0 h 5714698"/>
              <a:gd name="connsiteX2" fmla="*/ 2790975 w 2790975"/>
              <a:gd name="connsiteY2" fmla="*/ 2857349 h 5714698"/>
              <a:gd name="connsiteX3" fmla="*/ 1362300 w 2790975"/>
              <a:gd name="connsiteY3" fmla="*/ 5714698 h 5714698"/>
              <a:gd name="connsiteX4" fmla="*/ 0 w 2790975"/>
              <a:gd name="connsiteY4" fmla="*/ 5714698 h 5714698"/>
              <a:gd name="connsiteX5" fmla="*/ 0 w 2790975"/>
              <a:gd name="connsiteY5" fmla="*/ 0 h 5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975" h="5714698">
                <a:moveTo>
                  <a:pt x="0" y="0"/>
                </a:moveTo>
                <a:lnTo>
                  <a:pt x="1362300" y="0"/>
                </a:lnTo>
                <a:lnTo>
                  <a:pt x="2790975" y="2857349"/>
                </a:lnTo>
                <a:lnTo>
                  <a:pt x="1362300" y="5714698"/>
                </a:lnTo>
                <a:lnTo>
                  <a:pt x="0" y="571469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Picture Placeholder 42"/>
          <p:cNvSpPr>
            <a:spLocks noGrp="1"/>
          </p:cNvSpPr>
          <p:nvPr>
            <p:ph type="pic" sz="quarter" idx="10"/>
          </p:nvPr>
        </p:nvSpPr>
        <p:spPr>
          <a:xfrm>
            <a:off x="4689475" y="0"/>
            <a:ext cx="7502525" cy="6869113"/>
          </a:xfrm>
          <a:custGeom>
            <a:avLst/>
            <a:gdLst>
              <a:gd name="connsiteX0" fmla="*/ 0 w 7502525"/>
              <a:gd name="connsiteY0" fmla="*/ 0 h 6869113"/>
              <a:gd name="connsiteX1" fmla="*/ 7502525 w 7502525"/>
              <a:gd name="connsiteY1" fmla="*/ 0 h 6869113"/>
              <a:gd name="connsiteX2" fmla="*/ 7502525 w 7502525"/>
              <a:gd name="connsiteY2" fmla="*/ 6869113 h 6869113"/>
              <a:gd name="connsiteX3" fmla="*/ 0 w 7502525"/>
              <a:gd name="connsiteY3" fmla="*/ 6869113 h 6869113"/>
              <a:gd name="connsiteX4" fmla="*/ 0 w 7502525"/>
              <a:gd name="connsiteY4" fmla="*/ 6857998 h 6869113"/>
              <a:gd name="connsiteX5" fmla="*/ 13497 w 7502525"/>
              <a:gd name="connsiteY5" fmla="*/ 6857998 h 6869113"/>
              <a:gd name="connsiteX6" fmla="*/ 1727997 w 7502525"/>
              <a:gd name="connsiteY6" fmla="*/ 3429000 h 6869113"/>
              <a:gd name="connsiteX7" fmla="*/ 13497 w 7502525"/>
              <a:gd name="connsiteY7" fmla="*/ 2 h 6869113"/>
              <a:gd name="connsiteX8" fmla="*/ 0 w 7502525"/>
              <a:gd name="connsiteY8" fmla="*/ 2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2525" h="6869113">
                <a:moveTo>
                  <a:pt x="0" y="0"/>
                </a:moveTo>
                <a:lnTo>
                  <a:pt x="7502525" y="0"/>
                </a:lnTo>
                <a:lnTo>
                  <a:pt x="7502525" y="6869113"/>
                </a:lnTo>
                <a:lnTo>
                  <a:pt x="0" y="6869113"/>
                </a:lnTo>
                <a:lnTo>
                  <a:pt x="0" y="6857998"/>
                </a:lnTo>
                <a:lnTo>
                  <a:pt x="13497" y="6857998"/>
                </a:lnTo>
                <a:lnTo>
                  <a:pt x="1727997" y="3429000"/>
                </a:lnTo>
                <a:lnTo>
                  <a:pt x="13497" y="2"/>
                </a:lnTo>
                <a:lnTo>
                  <a:pt x="0" y="2"/>
                </a:lnTo>
                <a:close/>
              </a:path>
            </a:pathLst>
          </a:custGeom>
          <a:solidFill>
            <a:schemeClr val="bg1">
              <a:lumMod val="85000"/>
            </a:schemeClr>
          </a:solidFill>
        </p:spPr>
        <p:txBody>
          <a:bodyPr rtlCol="0" anchor="ctr">
            <a:noAutofit/>
          </a:bodyPr>
          <a:lstStyle>
            <a:lvl1pPr algn="ctr">
              <a:defRPr sz="2000">
                <a:solidFill>
                  <a:schemeClr val="bg1"/>
                </a:solidFill>
              </a:defRPr>
            </a:lvl1pPr>
          </a:lstStyle>
          <a:p>
            <a:pPr lvl="0"/>
            <a:r>
              <a:rPr lang="de-DE" noProof="0"/>
              <a:t>Bild durch Klicken auf Symbol hinzufügen</a:t>
            </a:r>
            <a:endParaRPr lang="x-none" noProof="0"/>
          </a:p>
        </p:txBody>
      </p:sp>
      <p:sp>
        <p:nvSpPr>
          <p:cNvPr id="7" name="Google Shape;40;p4"/>
          <p:cNvSpPr txBox="1">
            <a:spLocks noGrp="1"/>
          </p:cNvSpPr>
          <p:nvPr>
            <p:ph type="ctrTitle"/>
          </p:nvPr>
        </p:nvSpPr>
        <p:spPr>
          <a:xfrm flipH="1">
            <a:off x="744277" y="3027450"/>
            <a:ext cx="1345020" cy="803100"/>
          </a:xfrm>
          <a:prstGeom prst="rect">
            <a:avLst/>
          </a:prstGeom>
        </p:spPr>
        <p:txBody>
          <a:bodyPr spcFirstLastPara="1" lIns="91425" tIns="91425" rIns="91425" bIns="91425">
            <a:noAutofit/>
          </a:bodyPr>
          <a:lstStyle>
            <a:lvl1pPr lvl="0" algn="r" rtl="0">
              <a:spcBef>
                <a:spcPts val="0"/>
              </a:spcBef>
              <a:spcAft>
                <a:spcPts val="0"/>
              </a:spcAft>
              <a:buSzPts val="1800"/>
              <a:buNone/>
              <a:defRPr sz="4400">
                <a:solidFill>
                  <a:schemeClr val="bg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r>
              <a:rPr lang="de-DE"/>
              <a:t>Mastertitelformat bearbeiten</a:t>
            </a:r>
            <a:endParaRPr/>
          </a:p>
        </p:txBody>
      </p:sp>
      <p:sp>
        <p:nvSpPr>
          <p:cNvPr id="9" name="Text Placeholder 2"/>
          <p:cNvSpPr>
            <a:spLocks noGrp="1"/>
          </p:cNvSpPr>
          <p:nvPr>
            <p:ph type="body" sz="quarter" idx="11"/>
          </p:nvPr>
        </p:nvSpPr>
        <p:spPr>
          <a:xfrm>
            <a:off x="2475823" y="2813844"/>
            <a:ext cx="3509493" cy="1230312"/>
          </a:xfrm>
        </p:spPr>
        <p:txBody>
          <a:bodyPr anchor="ctr"/>
          <a:lstStyle>
            <a:lvl1pPr marL="0" indent="0">
              <a:lnSpc>
                <a:spcPct val="100000"/>
              </a:lnSpc>
              <a:spcBef>
                <a:spcPts val="0"/>
              </a:spcBef>
              <a:buNone/>
              <a:defRPr lang="en-GB"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Master text styles</a:t>
            </a:r>
          </a:p>
        </p:txBody>
      </p:sp>
    </p:spTree>
    <p:extLst>
      <p:ext uri="{BB962C8B-B14F-4D97-AF65-F5344CB8AC3E}">
        <p14:creationId xmlns:p14="http://schemas.microsoft.com/office/powerpoint/2010/main" val="2381297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755E5E3C-651F-C57E-4E4C-AE79901ABA43}"/>
              </a:ext>
            </a:extLst>
          </p:cNvPr>
          <p:cNvSpPr/>
          <p:nvPr userDrawn="1"/>
        </p:nvSpPr>
        <p:spPr>
          <a:xfrm>
            <a:off x="-1011238" y="-11113"/>
            <a:ext cx="3359151" cy="6880226"/>
          </a:xfrm>
          <a:custGeom>
            <a:avLst/>
            <a:gdLst>
              <a:gd name="connsiteX0" fmla="*/ 0 w 2790975"/>
              <a:gd name="connsiteY0" fmla="*/ 0 h 5714698"/>
              <a:gd name="connsiteX1" fmla="*/ 1362300 w 2790975"/>
              <a:gd name="connsiteY1" fmla="*/ 0 h 5714698"/>
              <a:gd name="connsiteX2" fmla="*/ 2790975 w 2790975"/>
              <a:gd name="connsiteY2" fmla="*/ 2857349 h 5714698"/>
              <a:gd name="connsiteX3" fmla="*/ 1362300 w 2790975"/>
              <a:gd name="connsiteY3" fmla="*/ 5714698 h 5714698"/>
              <a:gd name="connsiteX4" fmla="*/ 0 w 2790975"/>
              <a:gd name="connsiteY4" fmla="*/ 5714698 h 5714698"/>
              <a:gd name="connsiteX5" fmla="*/ 0 w 2790975"/>
              <a:gd name="connsiteY5" fmla="*/ 0 h 5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975" h="5714698">
                <a:moveTo>
                  <a:pt x="0" y="0"/>
                </a:moveTo>
                <a:lnTo>
                  <a:pt x="1362300" y="0"/>
                </a:lnTo>
                <a:lnTo>
                  <a:pt x="2790975" y="2857349"/>
                </a:lnTo>
                <a:lnTo>
                  <a:pt x="1362300" y="5714698"/>
                </a:lnTo>
                <a:lnTo>
                  <a:pt x="0" y="571469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Picture Placeholder 42"/>
          <p:cNvSpPr>
            <a:spLocks noGrp="1"/>
          </p:cNvSpPr>
          <p:nvPr>
            <p:ph type="pic" sz="quarter" idx="10"/>
          </p:nvPr>
        </p:nvSpPr>
        <p:spPr>
          <a:xfrm>
            <a:off x="4689475" y="0"/>
            <a:ext cx="7502525" cy="6869113"/>
          </a:xfrm>
          <a:custGeom>
            <a:avLst/>
            <a:gdLst>
              <a:gd name="connsiteX0" fmla="*/ 0 w 7502525"/>
              <a:gd name="connsiteY0" fmla="*/ 0 h 6869113"/>
              <a:gd name="connsiteX1" fmla="*/ 7502525 w 7502525"/>
              <a:gd name="connsiteY1" fmla="*/ 0 h 6869113"/>
              <a:gd name="connsiteX2" fmla="*/ 7502525 w 7502525"/>
              <a:gd name="connsiteY2" fmla="*/ 6869113 h 6869113"/>
              <a:gd name="connsiteX3" fmla="*/ 0 w 7502525"/>
              <a:gd name="connsiteY3" fmla="*/ 6869113 h 6869113"/>
              <a:gd name="connsiteX4" fmla="*/ 0 w 7502525"/>
              <a:gd name="connsiteY4" fmla="*/ 6857998 h 6869113"/>
              <a:gd name="connsiteX5" fmla="*/ 13497 w 7502525"/>
              <a:gd name="connsiteY5" fmla="*/ 6857998 h 6869113"/>
              <a:gd name="connsiteX6" fmla="*/ 1727997 w 7502525"/>
              <a:gd name="connsiteY6" fmla="*/ 3429000 h 6869113"/>
              <a:gd name="connsiteX7" fmla="*/ 13497 w 7502525"/>
              <a:gd name="connsiteY7" fmla="*/ 2 h 6869113"/>
              <a:gd name="connsiteX8" fmla="*/ 0 w 7502525"/>
              <a:gd name="connsiteY8" fmla="*/ 2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2525" h="6869113">
                <a:moveTo>
                  <a:pt x="0" y="0"/>
                </a:moveTo>
                <a:lnTo>
                  <a:pt x="7502525" y="0"/>
                </a:lnTo>
                <a:lnTo>
                  <a:pt x="7502525" y="6869113"/>
                </a:lnTo>
                <a:lnTo>
                  <a:pt x="0" y="6869113"/>
                </a:lnTo>
                <a:lnTo>
                  <a:pt x="0" y="6857998"/>
                </a:lnTo>
                <a:lnTo>
                  <a:pt x="13497" y="6857998"/>
                </a:lnTo>
                <a:lnTo>
                  <a:pt x="1727997" y="3429000"/>
                </a:lnTo>
                <a:lnTo>
                  <a:pt x="13497" y="2"/>
                </a:lnTo>
                <a:lnTo>
                  <a:pt x="0" y="2"/>
                </a:lnTo>
                <a:close/>
              </a:path>
            </a:pathLst>
          </a:custGeom>
          <a:solidFill>
            <a:schemeClr val="bg1">
              <a:lumMod val="85000"/>
            </a:schemeClr>
          </a:solidFill>
        </p:spPr>
        <p:txBody>
          <a:bodyPr rtlCol="0" anchor="ctr">
            <a:noAutofit/>
          </a:bodyPr>
          <a:lstStyle>
            <a:lvl1pPr algn="ctr">
              <a:defRPr sz="2000">
                <a:solidFill>
                  <a:schemeClr val="bg1"/>
                </a:solidFill>
              </a:defRPr>
            </a:lvl1pPr>
          </a:lstStyle>
          <a:p>
            <a:pPr lvl="0"/>
            <a:r>
              <a:rPr lang="de-DE" noProof="0"/>
              <a:t>Bild durch Klicken auf Symbol hinzufügen</a:t>
            </a:r>
            <a:endParaRPr lang="x-none" noProof="0"/>
          </a:p>
        </p:txBody>
      </p:sp>
      <p:sp>
        <p:nvSpPr>
          <p:cNvPr id="7" name="Google Shape;40;p4"/>
          <p:cNvSpPr txBox="1">
            <a:spLocks noGrp="1"/>
          </p:cNvSpPr>
          <p:nvPr>
            <p:ph type="ctrTitle"/>
          </p:nvPr>
        </p:nvSpPr>
        <p:spPr>
          <a:xfrm flipH="1">
            <a:off x="744277" y="3027450"/>
            <a:ext cx="1345020" cy="803100"/>
          </a:xfrm>
          <a:prstGeom prst="rect">
            <a:avLst/>
          </a:prstGeom>
        </p:spPr>
        <p:txBody>
          <a:bodyPr spcFirstLastPara="1" lIns="91425" tIns="91425" rIns="91425" bIns="91425">
            <a:noAutofit/>
          </a:bodyPr>
          <a:lstStyle>
            <a:lvl1pPr lvl="0" algn="r" rtl="0">
              <a:spcBef>
                <a:spcPts val="0"/>
              </a:spcBef>
              <a:spcAft>
                <a:spcPts val="0"/>
              </a:spcAft>
              <a:buSzPts val="1800"/>
              <a:buNone/>
              <a:defRPr sz="4400">
                <a:solidFill>
                  <a:schemeClr val="bg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r>
              <a:rPr lang="de-DE"/>
              <a:t>Mastertitelformat bearbeiten</a:t>
            </a:r>
            <a:endParaRPr/>
          </a:p>
        </p:txBody>
      </p:sp>
      <p:sp>
        <p:nvSpPr>
          <p:cNvPr id="9" name="Text Placeholder 2"/>
          <p:cNvSpPr>
            <a:spLocks noGrp="1"/>
          </p:cNvSpPr>
          <p:nvPr>
            <p:ph type="body" sz="quarter" idx="11"/>
          </p:nvPr>
        </p:nvSpPr>
        <p:spPr>
          <a:xfrm>
            <a:off x="2475823" y="2813844"/>
            <a:ext cx="3509493" cy="1230312"/>
          </a:xfrm>
        </p:spPr>
        <p:txBody>
          <a:bodyPr anchor="ctr"/>
          <a:lstStyle>
            <a:lvl1pPr marL="0" indent="0">
              <a:buNone/>
              <a:defRPr lang="en-GB"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Master text styles</a:t>
            </a:r>
          </a:p>
        </p:txBody>
      </p:sp>
    </p:spTree>
    <p:extLst>
      <p:ext uri="{BB962C8B-B14F-4D97-AF65-F5344CB8AC3E}">
        <p14:creationId xmlns:p14="http://schemas.microsoft.com/office/powerpoint/2010/main" val="1457991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1B1A05E1-957C-83A3-9BF0-648A7D81FA45}"/>
              </a:ext>
            </a:extLst>
          </p:cNvPr>
          <p:cNvSpPr/>
          <p:nvPr userDrawn="1"/>
        </p:nvSpPr>
        <p:spPr>
          <a:xfrm>
            <a:off x="-1000125" y="-11113"/>
            <a:ext cx="3360738" cy="6880226"/>
          </a:xfrm>
          <a:custGeom>
            <a:avLst/>
            <a:gdLst>
              <a:gd name="connsiteX0" fmla="*/ 0 w 2790975"/>
              <a:gd name="connsiteY0" fmla="*/ 0 h 5714698"/>
              <a:gd name="connsiteX1" fmla="*/ 1362300 w 2790975"/>
              <a:gd name="connsiteY1" fmla="*/ 0 h 5714698"/>
              <a:gd name="connsiteX2" fmla="*/ 2790975 w 2790975"/>
              <a:gd name="connsiteY2" fmla="*/ 2857349 h 5714698"/>
              <a:gd name="connsiteX3" fmla="*/ 1362300 w 2790975"/>
              <a:gd name="connsiteY3" fmla="*/ 5714698 h 5714698"/>
              <a:gd name="connsiteX4" fmla="*/ 0 w 2790975"/>
              <a:gd name="connsiteY4" fmla="*/ 5714698 h 5714698"/>
              <a:gd name="connsiteX5" fmla="*/ 0 w 2790975"/>
              <a:gd name="connsiteY5" fmla="*/ 0 h 5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0975" h="5714698">
                <a:moveTo>
                  <a:pt x="0" y="0"/>
                </a:moveTo>
                <a:lnTo>
                  <a:pt x="1362300" y="0"/>
                </a:lnTo>
                <a:lnTo>
                  <a:pt x="2790975" y="2857349"/>
                </a:lnTo>
                <a:lnTo>
                  <a:pt x="1362300" y="5714698"/>
                </a:lnTo>
                <a:lnTo>
                  <a:pt x="0" y="5714698"/>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Picture Placeholder 42"/>
          <p:cNvSpPr>
            <a:spLocks noGrp="1"/>
          </p:cNvSpPr>
          <p:nvPr>
            <p:ph type="pic" sz="quarter" idx="10"/>
          </p:nvPr>
        </p:nvSpPr>
        <p:spPr>
          <a:xfrm>
            <a:off x="4689475" y="0"/>
            <a:ext cx="7502525" cy="6869113"/>
          </a:xfrm>
          <a:custGeom>
            <a:avLst/>
            <a:gdLst>
              <a:gd name="connsiteX0" fmla="*/ 0 w 7502525"/>
              <a:gd name="connsiteY0" fmla="*/ 0 h 6869113"/>
              <a:gd name="connsiteX1" fmla="*/ 7502525 w 7502525"/>
              <a:gd name="connsiteY1" fmla="*/ 0 h 6869113"/>
              <a:gd name="connsiteX2" fmla="*/ 7502525 w 7502525"/>
              <a:gd name="connsiteY2" fmla="*/ 6869113 h 6869113"/>
              <a:gd name="connsiteX3" fmla="*/ 0 w 7502525"/>
              <a:gd name="connsiteY3" fmla="*/ 6869113 h 6869113"/>
              <a:gd name="connsiteX4" fmla="*/ 0 w 7502525"/>
              <a:gd name="connsiteY4" fmla="*/ 6857998 h 6869113"/>
              <a:gd name="connsiteX5" fmla="*/ 13497 w 7502525"/>
              <a:gd name="connsiteY5" fmla="*/ 6857998 h 6869113"/>
              <a:gd name="connsiteX6" fmla="*/ 1727997 w 7502525"/>
              <a:gd name="connsiteY6" fmla="*/ 3429000 h 6869113"/>
              <a:gd name="connsiteX7" fmla="*/ 13497 w 7502525"/>
              <a:gd name="connsiteY7" fmla="*/ 2 h 6869113"/>
              <a:gd name="connsiteX8" fmla="*/ 0 w 7502525"/>
              <a:gd name="connsiteY8" fmla="*/ 2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2525" h="6869113">
                <a:moveTo>
                  <a:pt x="0" y="0"/>
                </a:moveTo>
                <a:lnTo>
                  <a:pt x="7502525" y="0"/>
                </a:lnTo>
                <a:lnTo>
                  <a:pt x="7502525" y="6869113"/>
                </a:lnTo>
                <a:lnTo>
                  <a:pt x="0" y="6869113"/>
                </a:lnTo>
                <a:lnTo>
                  <a:pt x="0" y="6857998"/>
                </a:lnTo>
                <a:lnTo>
                  <a:pt x="13497" y="6857998"/>
                </a:lnTo>
                <a:lnTo>
                  <a:pt x="1727997" y="3429000"/>
                </a:lnTo>
                <a:lnTo>
                  <a:pt x="13497" y="2"/>
                </a:lnTo>
                <a:lnTo>
                  <a:pt x="0" y="2"/>
                </a:lnTo>
                <a:close/>
              </a:path>
            </a:pathLst>
          </a:custGeom>
          <a:solidFill>
            <a:schemeClr val="bg1">
              <a:lumMod val="85000"/>
            </a:schemeClr>
          </a:solidFill>
        </p:spPr>
        <p:txBody>
          <a:bodyPr rtlCol="0" anchor="ctr">
            <a:noAutofit/>
          </a:bodyPr>
          <a:lstStyle>
            <a:lvl1pPr algn="ctr">
              <a:defRPr sz="2000">
                <a:solidFill>
                  <a:schemeClr val="bg1"/>
                </a:solidFill>
              </a:defRPr>
            </a:lvl1pPr>
          </a:lstStyle>
          <a:p>
            <a:pPr lvl="0"/>
            <a:r>
              <a:rPr lang="de-DE" noProof="0"/>
              <a:t>Bild durch Klicken auf Symbol hinzufügen</a:t>
            </a:r>
            <a:endParaRPr lang="x-none" noProof="0"/>
          </a:p>
        </p:txBody>
      </p:sp>
      <p:sp>
        <p:nvSpPr>
          <p:cNvPr id="7" name="Google Shape;40;p4"/>
          <p:cNvSpPr txBox="1">
            <a:spLocks noGrp="1"/>
          </p:cNvSpPr>
          <p:nvPr>
            <p:ph type="ctrTitle"/>
          </p:nvPr>
        </p:nvSpPr>
        <p:spPr>
          <a:xfrm flipH="1">
            <a:off x="744277" y="3027450"/>
            <a:ext cx="1345020" cy="803100"/>
          </a:xfrm>
          <a:prstGeom prst="rect">
            <a:avLst/>
          </a:prstGeom>
        </p:spPr>
        <p:txBody>
          <a:bodyPr spcFirstLastPara="1" lIns="91425" tIns="91425" rIns="91425" bIns="91425">
            <a:noAutofit/>
          </a:bodyPr>
          <a:lstStyle>
            <a:lvl1pPr lvl="0" algn="r" rtl="0">
              <a:spcBef>
                <a:spcPts val="0"/>
              </a:spcBef>
              <a:spcAft>
                <a:spcPts val="0"/>
              </a:spcAft>
              <a:buSzPts val="1800"/>
              <a:buNone/>
              <a:defRPr sz="4400">
                <a:solidFill>
                  <a:schemeClr val="bg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r>
              <a:rPr lang="de-DE"/>
              <a:t>Mastertitelformat bearbeiten</a:t>
            </a:r>
            <a:endParaRPr/>
          </a:p>
        </p:txBody>
      </p:sp>
      <p:sp>
        <p:nvSpPr>
          <p:cNvPr id="9" name="Text Placeholder 2"/>
          <p:cNvSpPr>
            <a:spLocks noGrp="1"/>
          </p:cNvSpPr>
          <p:nvPr>
            <p:ph type="body" sz="quarter" idx="11"/>
          </p:nvPr>
        </p:nvSpPr>
        <p:spPr>
          <a:xfrm>
            <a:off x="2475823" y="2813844"/>
            <a:ext cx="3509493" cy="1230312"/>
          </a:xfrm>
        </p:spPr>
        <p:txBody>
          <a:bodyPr anchor="ctr"/>
          <a:lstStyle>
            <a:lvl1pPr marL="0" indent="0">
              <a:buNone/>
              <a:defRPr lang="en-GB"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Master text styles</a:t>
            </a:r>
          </a:p>
        </p:txBody>
      </p:sp>
    </p:spTree>
    <p:extLst>
      <p:ext uri="{BB962C8B-B14F-4D97-AF65-F5344CB8AC3E}">
        <p14:creationId xmlns:p14="http://schemas.microsoft.com/office/powerpoint/2010/main" val="1584987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userDrawn="1">
  <p:cSld name="Thank you">
    <p:spTree>
      <p:nvGrpSpPr>
        <p:cNvPr id="1" name="Shape 107"/>
        <p:cNvGrpSpPr/>
        <p:nvPr/>
      </p:nvGrpSpPr>
      <p:grpSpPr>
        <a:xfrm>
          <a:off x="0" y="0"/>
          <a:ext cx="0" cy="0"/>
          <a:chOff x="0" y="0"/>
          <a:chExt cx="0" cy="0"/>
        </a:xfrm>
      </p:grpSpPr>
      <p:pic>
        <p:nvPicPr>
          <p:cNvPr id="2" name="Picture 114" descr="Logo&#10;&#10;Description automatically generated">
            <a:extLst>
              <a:ext uri="{FF2B5EF4-FFF2-40B4-BE49-F238E27FC236}">
                <a16:creationId xmlns:a16="http://schemas.microsoft.com/office/drawing/2014/main" id="{E4FBA064-7381-98D7-64C3-0B61C474A3B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8" y="485775"/>
            <a:ext cx="2125662"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5">
            <a:extLst>
              <a:ext uri="{FF2B5EF4-FFF2-40B4-BE49-F238E27FC236}">
                <a16:creationId xmlns:a16="http://schemas.microsoft.com/office/drawing/2014/main" id="{638A9DE8-F1BB-4886-8F79-1A401EEE6F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5938" y="5830888"/>
            <a:ext cx="25304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17">
            <a:extLst>
              <a:ext uri="{FF2B5EF4-FFF2-40B4-BE49-F238E27FC236}">
                <a16:creationId xmlns:a16="http://schemas.microsoft.com/office/drawing/2014/main" id="{3A6A41F3-DD3A-A3C6-F63B-AA4358B41687}"/>
              </a:ext>
            </a:extLst>
          </p:cNvPr>
          <p:cNvSpPr txBox="1">
            <a:spLocks noChangeArrowheads="1"/>
          </p:cNvSpPr>
          <p:nvPr userDrawn="1"/>
        </p:nvSpPr>
        <p:spPr bwMode="auto">
          <a:xfrm>
            <a:off x="606425" y="2981325"/>
            <a:ext cx="2836863" cy="785813"/>
          </a:xfrm>
          <a:prstGeom prst="rect">
            <a:avLst/>
          </a:prstGeom>
          <a:noFill/>
          <a:ln>
            <a:noFill/>
          </a:ln>
        </p:spPr>
        <p:txBody>
          <a:bodyPr wrap="none">
            <a:spAutoFit/>
          </a:bodyPr>
          <a:lstStyle>
            <a:lvl1pPr>
              <a:defRPr>
                <a:solidFill>
                  <a:schemeClr val="tx1"/>
                </a:solidFill>
                <a:latin typeface="Avenir LT Std 45 Book"/>
              </a:defRPr>
            </a:lvl1pPr>
            <a:lvl2pPr marL="742950" indent="-285750">
              <a:defRPr>
                <a:solidFill>
                  <a:schemeClr val="tx1"/>
                </a:solidFill>
                <a:latin typeface="Avenir LT Std 45 Book"/>
              </a:defRPr>
            </a:lvl2pPr>
            <a:lvl3pPr marL="1143000" indent="-228600">
              <a:defRPr>
                <a:solidFill>
                  <a:schemeClr val="tx1"/>
                </a:solidFill>
                <a:latin typeface="Avenir LT Std 45 Book"/>
              </a:defRPr>
            </a:lvl3pPr>
            <a:lvl4pPr marL="1600200" indent="-228600">
              <a:defRPr>
                <a:solidFill>
                  <a:schemeClr val="tx1"/>
                </a:solidFill>
                <a:latin typeface="Avenir LT Std 45 Book"/>
              </a:defRPr>
            </a:lvl4pPr>
            <a:lvl5pPr marL="2057400" indent="-228600">
              <a:defRPr>
                <a:solidFill>
                  <a:schemeClr val="tx1"/>
                </a:solidFill>
                <a:latin typeface="Avenir LT Std 45 Book"/>
              </a:defRPr>
            </a:lvl5pPr>
            <a:lvl6pPr marL="2514600" indent="-228600" fontAlgn="base">
              <a:spcBef>
                <a:spcPct val="0"/>
              </a:spcBef>
              <a:spcAft>
                <a:spcPct val="0"/>
              </a:spcAft>
              <a:defRPr>
                <a:solidFill>
                  <a:schemeClr val="tx1"/>
                </a:solidFill>
                <a:latin typeface="Avenir LT Std 45 Book"/>
              </a:defRPr>
            </a:lvl6pPr>
            <a:lvl7pPr marL="2971800" indent="-228600" fontAlgn="base">
              <a:spcBef>
                <a:spcPct val="0"/>
              </a:spcBef>
              <a:spcAft>
                <a:spcPct val="0"/>
              </a:spcAft>
              <a:defRPr>
                <a:solidFill>
                  <a:schemeClr val="tx1"/>
                </a:solidFill>
                <a:latin typeface="Avenir LT Std 45 Book"/>
              </a:defRPr>
            </a:lvl7pPr>
            <a:lvl8pPr marL="3429000" indent="-228600" fontAlgn="base">
              <a:spcBef>
                <a:spcPct val="0"/>
              </a:spcBef>
              <a:spcAft>
                <a:spcPct val="0"/>
              </a:spcAft>
              <a:defRPr>
                <a:solidFill>
                  <a:schemeClr val="tx1"/>
                </a:solidFill>
                <a:latin typeface="Avenir LT Std 45 Book"/>
              </a:defRPr>
            </a:lvl8pPr>
            <a:lvl9pPr marL="3886200" indent="-228600" fontAlgn="base">
              <a:spcBef>
                <a:spcPct val="0"/>
              </a:spcBef>
              <a:spcAft>
                <a:spcPct val="0"/>
              </a:spcAft>
              <a:defRPr>
                <a:solidFill>
                  <a:schemeClr val="tx1"/>
                </a:solidFill>
                <a:latin typeface="Avenir LT Std 45 Book"/>
              </a:defRPr>
            </a:lvl9pPr>
          </a:lstStyle>
          <a:p>
            <a:pPr eaLnBrk="1" hangingPunct="1">
              <a:defRPr/>
            </a:pPr>
            <a:r>
              <a:rPr lang="en-US" altLang="LID4096" sz="4500">
                <a:solidFill>
                  <a:schemeClr val="tx2"/>
                </a:solidFill>
                <a:latin typeface="Tahoma" panose="020B0604030504040204" pitchFamily="34" charset="0"/>
                <a:cs typeface="Tahoma" panose="020B0604030504040204" pitchFamily="34" charset="0"/>
              </a:rPr>
              <a:t>Thank you</a:t>
            </a:r>
          </a:p>
        </p:txBody>
      </p:sp>
      <p:grpSp>
        <p:nvGrpSpPr>
          <p:cNvPr id="5" name="Group 116">
            <a:extLst>
              <a:ext uri="{FF2B5EF4-FFF2-40B4-BE49-F238E27FC236}">
                <a16:creationId xmlns:a16="http://schemas.microsoft.com/office/drawing/2014/main" id="{0D227043-B840-2DE2-B2A4-0C1070F6BEF6}"/>
              </a:ext>
            </a:extLst>
          </p:cNvPr>
          <p:cNvGrpSpPr>
            <a:grpSpLocks/>
          </p:cNvGrpSpPr>
          <p:nvPr userDrawn="1"/>
        </p:nvGrpSpPr>
        <p:grpSpPr bwMode="auto">
          <a:xfrm>
            <a:off x="7400925" y="2085975"/>
            <a:ext cx="4791075" cy="4772025"/>
            <a:chOff x="7400260" y="2086768"/>
            <a:chExt cx="4791740" cy="4771231"/>
          </a:xfrm>
        </p:grpSpPr>
        <p:grpSp>
          <p:nvGrpSpPr>
            <p:cNvPr id="6" name="Group 1">
              <a:extLst>
                <a:ext uri="{FF2B5EF4-FFF2-40B4-BE49-F238E27FC236}">
                  <a16:creationId xmlns:a16="http://schemas.microsoft.com/office/drawing/2014/main" id="{2B30135D-F5C2-BA14-73C6-9FFF63466691}"/>
                </a:ext>
              </a:extLst>
            </p:cNvPr>
            <p:cNvGrpSpPr>
              <a:grpSpLocks/>
            </p:cNvGrpSpPr>
            <p:nvPr userDrawn="1"/>
          </p:nvGrpSpPr>
          <p:grpSpPr bwMode="auto">
            <a:xfrm>
              <a:off x="7400260" y="2383776"/>
              <a:ext cx="4791740" cy="4474223"/>
              <a:chOff x="6767711" y="1793144"/>
              <a:chExt cx="5424289" cy="5064856"/>
            </a:xfrm>
          </p:grpSpPr>
          <p:sp>
            <p:nvSpPr>
              <p:cNvPr id="10" name="Rectangle 2">
                <a:extLst>
                  <a:ext uri="{FF2B5EF4-FFF2-40B4-BE49-F238E27FC236}">
                    <a16:creationId xmlns:a16="http://schemas.microsoft.com/office/drawing/2014/main" id="{4485FA76-8DF1-A135-CD6C-812FBF07B946}"/>
                  </a:ext>
                </a:extLst>
              </p:cNvPr>
              <p:cNvSpPr/>
              <p:nvPr userDrawn="1"/>
            </p:nvSpPr>
            <p:spPr>
              <a:xfrm>
                <a:off x="6767711" y="6518412"/>
                <a:ext cx="339693"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3">
                <a:extLst>
                  <a:ext uri="{FF2B5EF4-FFF2-40B4-BE49-F238E27FC236}">
                    <a16:creationId xmlns:a16="http://schemas.microsoft.com/office/drawing/2014/main" id="{2AF975D9-2A35-4E45-CED0-5D4B110218E7}"/>
                  </a:ext>
                </a:extLst>
              </p:cNvPr>
              <p:cNvSpPr/>
              <p:nvPr userDrawn="1"/>
            </p:nvSpPr>
            <p:spPr>
              <a:xfrm>
                <a:off x="7107404" y="6518412"/>
                <a:ext cx="337895"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 name="Rectangle 4">
                <a:extLst>
                  <a:ext uri="{FF2B5EF4-FFF2-40B4-BE49-F238E27FC236}">
                    <a16:creationId xmlns:a16="http://schemas.microsoft.com/office/drawing/2014/main" id="{33134380-1D85-1D6B-67CC-33B7BAC7B0AF}"/>
                  </a:ext>
                </a:extLst>
              </p:cNvPr>
              <p:cNvSpPr/>
              <p:nvPr userDrawn="1"/>
            </p:nvSpPr>
            <p:spPr>
              <a:xfrm>
                <a:off x="7445298" y="6518412"/>
                <a:ext cx="339691"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3" name="Rectangle 5">
                <a:extLst>
                  <a:ext uri="{FF2B5EF4-FFF2-40B4-BE49-F238E27FC236}">
                    <a16:creationId xmlns:a16="http://schemas.microsoft.com/office/drawing/2014/main" id="{DDEA6E94-58A4-21B4-5C67-08D483BCCE9F}"/>
                  </a:ext>
                </a:extLst>
              </p:cNvPr>
              <p:cNvSpPr/>
              <p:nvPr userDrawn="1"/>
            </p:nvSpPr>
            <p:spPr>
              <a:xfrm>
                <a:off x="7784990" y="6518412"/>
                <a:ext cx="337895" cy="33958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4" name="Rectangle 6">
                <a:extLst>
                  <a:ext uri="{FF2B5EF4-FFF2-40B4-BE49-F238E27FC236}">
                    <a16:creationId xmlns:a16="http://schemas.microsoft.com/office/drawing/2014/main" id="{7FF01F26-A7FC-C4B5-F6B0-5FDAAD0F3BBF}"/>
                  </a:ext>
                </a:extLst>
              </p:cNvPr>
              <p:cNvSpPr/>
              <p:nvPr userDrawn="1"/>
            </p:nvSpPr>
            <p:spPr>
              <a:xfrm>
                <a:off x="8122885" y="6518412"/>
                <a:ext cx="339693" cy="33958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5" name="Rectangle 7">
                <a:extLst>
                  <a:ext uri="{FF2B5EF4-FFF2-40B4-BE49-F238E27FC236}">
                    <a16:creationId xmlns:a16="http://schemas.microsoft.com/office/drawing/2014/main" id="{C35A8BC3-F225-5D19-FD99-21C334A2DAEE}"/>
                  </a:ext>
                </a:extLst>
              </p:cNvPr>
              <p:cNvSpPr/>
              <p:nvPr userDrawn="1"/>
            </p:nvSpPr>
            <p:spPr>
              <a:xfrm>
                <a:off x="8462577" y="6518412"/>
                <a:ext cx="339691" cy="33958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6" name="Rectangle 8">
                <a:extLst>
                  <a:ext uri="{FF2B5EF4-FFF2-40B4-BE49-F238E27FC236}">
                    <a16:creationId xmlns:a16="http://schemas.microsoft.com/office/drawing/2014/main" id="{A5014108-3E60-3CE9-BCFD-C1243BDC68CF}"/>
                  </a:ext>
                </a:extLst>
              </p:cNvPr>
              <p:cNvSpPr/>
              <p:nvPr userDrawn="1"/>
            </p:nvSpPr>
            <p:spPr>
              <a:xfrm>
                <a:off x="8802269" y="6518412"/>
                <a:ext cx="337895" cy="33958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7" name="Rectangle 9">
                <a:extLst>
                  <a:ext uri="{FF2B5EF4-FFF2-40B4-BE49-F238E27FC236}">
                    <a16:creationId xmlns:a16="http://schemas.microsoft.com/office/drawing/2014/main" id="{2347E631-31B5-D770-354D-98FE501BB144}"/>
                  </a:ext>
                </a:extLst>
              </p:cNvPr>
              <p:cNvSpPr/>
              <p:nvPr userDrawn="1"/>
            </p:nvSpPr>
            <p:spPr>
              <a:xfrm>
                <a:off x="9140163" y="6518412"/>
                <a:ext cx="339693" cy="339588"/>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ectangle 10">
                <a:extLst>
                  <a:ext uri="{FF2B5EF4-FFF2-40B4-BE49-F238E27FC236}">
                    <a16:creationId xmlns:a16="http://schemas.microsoft.com/office/drawing/2014/main" id="{76289C09-52B6-1425-820A-40C89F7B06A9}"/>
                  </a:ext>
                </a:extLst>
              </p:cNvPr>
              <p:cNvSpPr/>
              <p:nvPr userDrawn="1"/>
            </p:nvSpPr>
            <p:spPr>
              <a:xfrm>
                <a:off x="9479856" y="6518412"/>
                <a:ext cx="339691" cy="33958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9" name="Rectangle 11">
                <a:extLst>
                  <a:ext uri="{FF2B5EF4-FFF2-40B4-BE49-F238E27FC236}">
                    <a16:creationId xmlns:a16="http://schemas.microsoft.com/office/drawing/2014/main" id="{D8FFC06C-066D-34B8-CEFA-6CCAF45EE659}"/>
                  </a:ext>
                </a:extLst>
              </p:cNvPr>
              <p:cNvSpPr/>
              <p:nvPr userDrawn="1"/>
            </p:nvSpPr>
            <p:spPr>
              <a:xfrm>
                <a:off x="9819548" y="6518412"/>
                <a:ext cx="337895" cy="339588"/>
              </a:xfrm>
              <a:prstGeom prst="rect">
                <a:avLst/>
              </a:prstGeom>
              <a:solidFill>
                <a:srgbClr val="F266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0" name="Rectangle 12">
                <a:extLst>
                  <a:ext uri="{FF2B5EF4-FFF2-40B4-BE49-F238E27FC236}">
                    <a16:creationId xmlns:a16="http://schemas.microsoft.com/office/drawing/2014/main" id="{2B9968EF-5064-69D1-6079-F0C63445AEE3}"/>
                  </a:ext>
                </a:extLst>
              </p:cNvPr>
              <p:cNvSpPr/>
              <p:nvPr userDrawn="1"/>
            </p:nvSpPr>
            <p:spPr>
              <a:xfrm>
                <a:off x="7107404" y="6180621"/>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1" name="Rectangle 13">
                <a:extLst>
                  <a:ext uri="{FF2B5EF4-FFF2-40B4-BE49-F238E27FC236}">
                    <a16:creationId xmlns:a16="http://schemas.microsoft.com/office/drawing/2014/main" id="{5F1860AC-1720-98A4-253C-C875F06D8B04}"/>
                  </a:ext>
                </a:extLst>
              </p:cNvPr>
              <p:cNvSpPr/>
              <p:nvPr userDrawn="1"/>
            </p:nvSpPr>
            <p:spPr>
              <a:xfrm>
                <a:off x="7445298" y="6180621"/>
                <a:ext cx="339691"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2" name="Rectangle 14">
                <a:extLst>
                  <a:ext uri="{FF2B5EF4-FFF2-40B4-BE49-F238E27FC236}">
                    <a16:creationId xmlns:a16="http://schemas.microsoft.com/office/drawing/2014/main" id="{F360A7A3-DACC-7470-D7EB-902A3DDA1986}"/>
                  </a:ext>
                </a:extLst>
              </p:cNvPr>
              <p:cNvSpPr/>
              <p:nvPr userDrawn="1"/>
            </p:nvSpPr>
            <p:spPr>
              <a:xfrm>
                <a:off x="7784990" y="6180621"/>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3" name="Rectangle 15">
                <a:extLst>
                  <a:ext uri="{FF2B5EF4-FFF2-40B4-BE49-F238E27FC236}">
                    <a16:creationId xmlns:a16="http://schemas.microsoft.com/office/drawing/2014/main" id="{D87F418B-1DAA-8297-3A86-29A8D4AF62C0}"/>
                  </a:ext>
                </a:extLst>
              </p:cNvPr>
              <p:cNvSpPr/>
              <p:nvPr userDrawn="1"/>
            </p:nvSpPr>
            <p:spPr>
              <a:xfrm>
                <a:off x="8122885" y="6180621"/>
                <a:ext cx="339693" cy="33779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4" name="Rectangle 16">
                <a:extLst>
                  <a:ext uri="{FF2B5EF4-FFF2-40B4-BE49-F238E27FC236}">
                    <a16:creationId xmlns:a16="http://schemas.microsoft.com/office/drawing/2014/main" id="{DF0A6D77-0838-D54D-49B2-4C0180ACB7A9}"/>
                  </a:ext>
                </a:extLst>
              </p:cNvPr>
              <p:cNvSpPr/>
              <p:nvPr userDrawn="1"/>
            </p:nvSpPr>
            <p:spPr>
              <a:xfrm>
                <a:off x="8462577" y="6180621"/>
                <a:ext cx="339691" cy="33779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5" name="Rectangle 17">
                <a:extLst>
                  <a:ext uri="{FF2B5EF4-FFF2-40B4-BE49-F238E27FC236}">
                    <a16:creationId xmlns:a16="http://schemas.microsoft.com/office/drawing/2014/main" id="{01DBE246-9656-5C32-2002-7C9DBF9D7509}"/>
                  </a:ext>
                </a:extLst>
              </p:cNvPr>
              <p:cNvSpPr/>
              <p:nvPr userDrawn="1"/>
            </p:nvSpPr>
            <p:spPr>
              <a:xfrm>
                <a:off x="8802269" y="6180621"/>
                <a:ext cx="337895" cy="33779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6" name="Rectangle 18">
                <a:extLst>
                  <a:ext uri="{FF2B5EF4-FFF2-40B4-BE49-F238E27FC236}">
                    <a16:creationId xmlns:a16="http://schemas.microsoft.com/office/drawing/2014/main" id="{E7ED55E0-1217-50CE-A17E-5F79740D0353}"/>
                  </a:ext>
                </a:extLst>
              </p:cNvPr>
              <p:cNvSpPr/>
              <p:nvPr userDrawn="1"/>
            </p:nvSpPr>
            <p:spPr>
              <a:xfrm>
                <a:off x="9140163" y="6180621"/>
                <a:ext cx="339693" cy="337792"/>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7" name="Rectangle 19">
                <a:extLst>
                  <a:ext uri="{FF2B5EF4-FFF2-40B4-BE49-F238E27FC236}">
                    <a16:creationId xmlns:a16="http://schemas.microsoft.com/office/drawing/2014/main" id="{8440974D-9E63-F74D-B14E-D40F7328AC47}"/>
                  </a:ext>
                </a:extLst>
              </p:cNvPr>
              <p:cNvSpPr/>
              <p:nvPr userDrawn="1"/>
            </p:nvSpPr>
            <p:spPr>
              <a:xfrm>
                <a:off x="9479856" y="6180621"/>
                <a:ext cx="339691" cy="337792"/>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8" name="Rectangle 20">
                <a:extLst>
                  <a:ext uri="{FF2B5EF4-FFF2-40B4-BE49-F238E27FC236}">
                    <a16:creationId xmlns:a16="http://schemas.microsoft.com/office/drawing/2014/main" id="{57729E97-440D-6261-3D54-14DED4592E9F}"/>
                  </a:ext>
                </a:extLst>
              </p:cNvPr>
              <p:cNvSpPr/>
              <p:nvPr userDrawn="1"/>
            </p:nvSpPr>
            <p:spPr>
              <a:xfrm>
                <a:off x="9819548" y="6180621"/>
                <a:ext cx="337895" cy="337792"/>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9" name="Rectangle 21">
                <a:extLst>
                  <a:ext uri="{FF2B5EF4-FFF2-40B4-BE49-F238E27FC236}">
                    <a16:creationId xmlns:a16="http://schemas.microsoft.com/office/drawing/2014/main" id="{6545D665-57E2-3DB7-BA30-0A902B626A8B}"/>
                  </a:ext>
                </a:extLst>
              </p:cNvPr>
              <p:cNvSpPr/>
              <p:nvPr userDrawn="1"/>
            </p:nvSpPr>
            <p:spPr>
              <a:xfrm>
                <a:off x="10157442" y="6180621"/>
                <a:ext cx="339693" cy="337792"/>
              </a:xfrm>
              <a:prstGeom prst="rect">
                <a:avLst/>
              </a:prstGeom>
              <a:solidFill>
                <a:srgbClr val="F266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0" name="Rectangle 22">
                <a:extLst>
                  <a:ext uri="{FF2B5EF4-FFF2-40B4-BE49-F238E27FC236}">
                    <a16:creationId xmlns:a16="http://schemas.microsoft.com/office/drawing/2014/main" id="{27AB06DE-2DCA-9C13-6911-92AEF0809331}"/>
                  </a:ext>
                </a:extLst>
              </p:cNvPr>
              <p:cNvSpPr/>
              <p:nvPr userDrawn="1"/>
            </p:nvSpPr>
            <p:spPr>
              <a:xfrm>
                <a:off x="7445298" y="5841032"/>
                <a:ext cx="339691"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1" name="Rectangle 23">
                <a:extLst>
                  <a:ext uri="{FF2B5EF4-FFF2-40B4-BE49-F238E27FC236}">
                    <a16:creationId xmlns:a16="http://schemas.microsoft.com/office/drawing/2014/main" id="{AAF2B6A3-C308-0619-4475-ACD963173EC0}"/>
                  </a:ext>
                </a:extLst>
              </p:cNvPr>
              <p:cNvSpPr/>
              <p:nvPr userDrawn="1"/>
            </p:nvSpPr>
            <p:spPr>
              <a:xfrm>
                <a:off x="7784990" y="5841032"/>
                <a:ext cx="337895"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2" name="Rectangle 24">
                <a:extLst>
                  <a:ext uri="{FF2B5EF4-FFF2-40B4-BE49-F238E27FC236}">
                    <a16:creationId xmlns:a16="http://schemas.microsoft.com/office/drawing/2014/main" id="{8978D998-E077-D81E-BFAA-D9082007CD85}"/>
                  </a:ext>
                </a:extLst>
              </p:cNvPr>
              <p:cNvSpPr/>
              <p:nvPr userDrawn="1"/>
            </p:nvSpPr>
            <p:spPr>
              <a:xfrm>
                <a:off x="8122885" y="5841032"/>
                <a:ext cx="339693"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3" name="Rectangle 25">
                <a:extLst>
                  <a:ext uri="{FF2B5EF4-FFF2-40B4-BE49-F238E27FC236}">
                    <a16:creationId xmlns:a16="http://schemas.microsoft.com/office/drawing/2014/main" id="{13C104F8-6A20-E541-55B3-6161C481A904}"/>
                  </a:ext>
                </a:extLst>
              </p:cNvPr>
              <p:cNvSpPr/>
              <p:nvPr userDrawn="1"/>
            </p:nvSpPr>
            <p:spPr>
              <a:xfrm>
                <a:off x="8462577" y="5841032"/>
                <a:ext cx="339691" cy="33958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4" name="Rectangle 26">
                <a:extLst>
                  <a:ext uri="{FF2B5EF4-FFF2-40B4-BE49-F238E27FC236}">
                    <a16:creationId xmlns:a16="http://schemas.microsoft.com/office/drawing/2014/main" id="{7B699B9B-1CDB-CF6C-A8DD-0BAC081CFC97}"/>
                  </a:ext>
                </a:extLst>
              </p:cNvPr>
              <p:cNvSpPr/>
              <p:nvPr userDrawn="1"/>
            </p:nvSpPr>
            <p:spPr>
              <a:xfrm>
                <a:off x="8802269" y="5841032"/>
                <a:ext cx="337895" cy="33958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5" name="Rectangle 27">
                <a:extLst>
                  <a:ext uri="{FF2B5EF4-FFF2-40B4-BE49-F238E27FC236}">
                    <a16:creationId xmlns:a16="http://schemas.microsoft.com/office/drawing/2014/main" id="{CC050647-A8E1-26B8-45DB-206797F4AA2D}"/>
                  </a:ext>
                </a:extLst>
              </p:cNvPr>
              <p:cNvSpPr/>
              <p:nvPr userDrawn="1"/>
            </p:nvSpPr>
            <p:spPr>
              <a:xfrm>
                <a:off x="9140163" y="5841032"/>
                <a:ext cx="339693" cy="33958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6" name="Rectangle 28">
                <a:extLst>
                  <a:ext uri="{FF2B5EF4-FFF2-40B4-BE49-F238E27FC236}">
                    <a16:creationId xmlns:a16="http://schemas.microsoft.com/office/drawing/2014/main" id="{BC92451A-7853-34C2-1F45-CFDD1E649110}"/>
                  </a:ext>
                </a:extLst>
              </p:cNvPr>
              <p:cNvSpPr/>
              <p:nvPr userDrawn="1"/>
            </p:nvSpPr>
            <p:spPr>
              <a:xfrm>
                <a:off x="9479856" y="5841032"/>
                <a:ext cx="339691" cy="33958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7" name="Rectangle 29">
                <a:extLst>
                  <a:ext uri="{FF2B5EF4-FFF2-40B4-BE49-F238E27FC236}">
                    <a16:creationId xmlns:a16="http://schemas.microsoft.com/office/drawing/2014/main" id="{C68E6F7D-D3D9-C24E-7148-9E07BA497747}"/>
                  </a:ext>
                </a:extLst>
              </p:cNvPr>
              <p:cNvSpPr/>
              <p:nvPr userDrawn="1"/>
            </p:nvSpPr>
            <p:spPr>
              <a:xfrm>
                <a:off x="9819548" y="5841032"/>
                <a:ext cx="337895" cy="33958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8" name="Rectangle 30">
                <a:extLst>
                  <a:ext uri="{FF2B5EF4-FFF2-40B4-BE49-F238E27FC236}">
                    <a16:creationId xmlns:a16="http://schemas.microsoft.com/office/drawing/2014/main" id="{5BE70D2E-8BEC-9BCB-EFC0-0569E23D9A43}"/>
                  </a:ext>
                </a:extLst>
              </p:cNvPr>
              <p:cNvSpPr/>
              <p:nvPr userDrawn="1"/>
            </p:nvSpPr>
            <p:spPr>
              <a:xfrm>
                <a:off x="10157442" y="5841032"/>
                <a:ext cx="339693" cy="33958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39" name="Rectangle 31">
                <a:extLst>
                  <a:ext uri="{FF2B5EF4-FFF2-40B4-BE49-F238E27FC236}">
                    <a16:creationId xmlns:a16="http://schemas.microsoft.com/office/drawing/2014/main" id="{B696DE46-6811-9EA4-72B9-F9C660A65A93}"/>
                  </a:ext>
                </a:extLst>
              </p:cNvPr>
              <p:cNvSpPr/>
              <p:nvPr userDrawn="1"/>
            </p:nvSpPr>
            <p:spPr>
              <a:xfrm>
                <a:off x="10497135" y="5841032"/>
                <a:ext cx="339691" cy="339589"/>
              </a:xfrm>
              <a:prstGeom prst="rect">
                <a:avLst/>
              </a:prstGeom>
              <a:solidFill>
                <a:srgbClr val="F266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0" name="Rectangle 32">
                <a:extLst>
                  <a:ext uri="{FF2B5EF4-FFF2-40B4-BE49-F238E27FC236}">
                    <a16:creationId xmlns:a16="http://schemas.microsoft.com/office/drawing/2014/main" id="{EF0AF8B3-0A02-324E-9F9E-BCFF9B48E067}"/>
                  </a:ext>
                </a:extLst>
              </p:cNvPr>
              <p:cNvSpPr/>
              <p:nvPr userDrawn="1"/>
            </p:nvSpPr>
            <p:spPr>
              <a:xfrm>
                <a:off x="7784990" y="5505038"/>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1" name="Rectangle 33">
                <a:extLst>
                  <a:ext uri="{FF2B5EF4-FFF2-40B4-BE49-F238E27FC236}">
                    <a16:creationId xmlns:a16="http://schemas.microsoft.com/office/drawing/2014/main" id="{63C5B907-F8BD-90E4-3E57-2A41C7412804}"/>
                  </a:ext>
                </a:extLst>
              </p:cNvPr>
              <p:cNvSpPr/>
              <p:nvPr userDrawn="1"/>
            </p:nvSpPr>
            <p:spPr>
              <a:xfrm>
                <a:off x="8122885" y="5505038"/>
                <a:ext cx="339693"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2" name="Rectangle 34">
                <a:extLst>
                  <a:ext uri="{FF2B5EF4-FFF2-40B4-BE49-F238E27FC236}">
                    <a16:creationId xmlns:a16="http://schemas.microsoft.com/office/drawing/2014/main" id="{E44DB90F-C60A-C17F-C537-3CA5D2F0132D}"/>
                  </a:ext>
                </a:extLst>
              </p:cNvPr>
              <p:cNvSpPr/>
              <p:nvPr userDrawn="1"/>
            </p:nvSpPr>
            <p:spPr>
              <a:xfrm>
                <a:off x="8462577" y="5505038"/>
                <a:ext cx="339691"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3" name="Rectangle 35">
                <a:extLst>
                  <a:ext uri="{FF2B5EF4-FFF2-40B4-BE49-F238E27FC236}">
                    <a16:creationId xmlns:a16="http://schemas.microsoft.com/office/drawing/2014/main" id="{474AD69C-EC64-5021-409A-141DEC90BC22}"/>
                  </a:ext>
                </a:extLst>
              </p:cNvPr>
              <p:cNvSpPr/>
              <p:nvPr userDrawn="1"/>
            </p:nvSpPr>
            <p:spPr>
              <a:xfrm>
                <a:off x="8802269" y="5505038"/>
                <a:ext cx="337895" cy="33779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4" name="Rectangle 36">
                <a:extLst>
                  <a:ext uri="{FF2B5EF4-FFF2-40B4-BE49-F238E27FC236}">
                    <a16:creationId xmlns:a16="http://schemas.microsoft.com/office/drawing/2014/main" id="{5806E9B7-82A5-62D3-91F3-81D560EF184A}"/>
                  </a:ext>
                </a:extLst>
              </p:cNvPr>
              <p:cNvSpPr/>
              <p:nvPr userDrawn="1"/>
            </p:nvSpPr>
            <p:spPr>
              <a:xfrm>
                <a:off x="9140163" y="5505038"/>
                <a:ext cx="339693" cy="33779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5" name="Rectangle 37">
                <a:extLst>
                  <a:ext uri="{FF2B5EF4-FFF2-40B4-BE49-F238E27FC236}">
                    <a16:creationId xmlns:a16="http://schemas.microsoft.com/office/drawing/2014/main" id="{F28F34D2-D0BE-85BB-CA6B-5E563391E812}"/>
                  </a:ext>
                </a:extLst>
              </p:cNvPr>
              <p:cNvSpPr/>
              <p:nvPr userDrawn="1"/>
            </p:nvSpPr>
            <p:spPr>
              <a:xfrm>
                <a:off x="9479856" y="5505038"/>
                <a:ext cx="339691" cy="33779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6" name="Rectangle 38">
                <a:extLst>
                  <a:ext uri="{FF2B5EF4-FFF2-40B4-BE49-F238E27FC236}">
                    <a16:creationId xmlns:a16="http://schemas.microsoft.com/office/drawing/2014/main" id="{5A50B68A-0F01-FBC7-E914-25BFFB827C0A}"/>
                  </a:ext>
                </a:extLst>
              </p:cNvPr>
              <p:cNvSpPr/>
              <p:nvPr userDrawn="1"/>
            </p:nvSpPr>
            <p:spPr>
              <a:xfrm>
                <a:off x="9819548" y="5505038"/>
                <a:ext cx="337895" cy="337792"/>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7" name="Rectangle 39">
                <a:extLst>
                  <a:ext uri="{FF2B5EF4-FFF2-40B4-BE49-F238E27FC236}">
                    <a16:creationId xmlns:a16="http://schemas.microsoft.com/office/drawing/2014/main" id="{84D9292F-9492-B0E7-6BBD-AD9A2CC53C07}"/>
                  </a:ext>
                </a:extLst>
              </p:cNvPr>
              <p:cNvSpPr/>
              <p:nvPr userDrawn="1"/>
            </p:nvSpPr>
            <p:spPr>
              <a:xfrm>
                <a:off x="10157442" y="5505038"/>
                <a:ext cx="339693" cy="337792"/>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8" name="Rectangle 40">
                <a:extLst>
                  <a:ext uri="{FF2B5EF4-FFF2-40B4-BE49-F238E27FC236}">
                    <a16:creationId xmlns:a16="http://schemas.microsoft.com/office/drawing/2014/main" id="{A277B6E3-AFF6-1F6E-2059-0BAFE2BE47DB}"/>
                  </a:ext>
                </a:extLst>
              </p:cNvPr>
              <p:cNvSpPr/>
              <p:nvPr userDrawn="1"/>
            </p:nvSpPr>
            <p:spPr>
              <a:xfrm>
                <a:off x="10497135" y="5505038"/>
                <a:ext cx="339691" cy="337792"/>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9" name="Rectangle 41">
                <a:extLst>
                  <a:ext uri="{FF2B5EF4-FFF2-40B4-BE49-F238E27FC236}">
                    <a16:creationId xmlns:a16="http://schemas.microsoft.com/office/drawing/2014/main" id="{C385F2EA-500C-6851-D7EC-57FB3F9940C0}"/>
                  </a:ext>
                </a:extLst>
              </p:cNvPr>
              <p:cNvSpPr/>
              <p:nvPr userDrawn="1"/>
            </p:nvSpPr>
            <p:spPr>
              <a:xfrm>
                <a:off x="8122885" y="5167246"/>
                <a:ext cx="339693"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0" name="Rectangle 42">
                <a:extLst>
                  <a:ext uri="{FF2B5EF4-FFF2-40B4-BE49-F238E27FC236}">
                    <a16:creationId xmlns:a16="http://schemas.microsoft.com/office/drawing/2014/main" id="{DD86FE48-DC9E-6DD2-783F-91228A2F1091}"/>
                  </a:ext>
                </a:extLst>
              </p:cNvPr>
              <p:cNvSpPr/>
              <p:nvPr userDrawn="1"/>
            </p:nvSpPr>
            <p:spPr>
              <a:xfrm>
                <a:off x="8462577" y="5167246"/>
                <a:ext cx="339691"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1" name="Rectangle 43">
                <a:extLst>
                  <a:ext uri="{FF2B5EF4-FFF2-40B4-BE49-F238E27FC236}">
                    <a16:creationId xmlns:a16="http://schemas.microsoft.com/office/drawing/2014/main" id="{B3F8264F-B2DF-ADF9-CCD3-F1EB0F47C20F}"/>
                  </a:ext>
                </a:extLst>
              </p:cNvPr>
              <p:cNvSpPr/>
              <p:nvPr userDrawn="1"/>
            </p:nvSpPr>
            <p:spPr>
              <a:xfrm>
                <a:off x="8802269" y="5167246"/>
                <a:ext cx="337895"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2" name="Rectangle 44">
                <a:extLst>
                  <a:ext uri="{FF2B5EF4-FFF2-40B4-BE49-F238E27FC236}">
                    <a16:creationId xmlns:a16="http://schemas.microsoft.com/office/drawing/2014/main" id="{CAC1AC94-A6F0-9675-E37C-AC675EDA2A9A}"/>
                  </a:ext>
                </a:extLst>
              </p:cNvPr>
              <p:cNvSpPr/>
              <p:nvPr userDrawn="1"/>
            </p:nvSpPr>
            <p:spPr>
              <a:xfrm>
                <a:off x="9140163" y="5167246"/>
                <a:ext cx="339693" cy="33958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3" name="Rectangle 45">
                <a:extLst>
                  <a:ext uri="{FF2B5EF4-FFF2-40B4-BE49-F238E27FC236}">
                    <a16:creationId xmlns:a16="http://schemas.microsoft.com/office/drawing/2014/main" id="{E13CEFB4-5EB7-27B2-4B00-1985E75E8756}"/>
                  </a:ext>
                </a:extLst>
              </p:cNvPr>
              <p:cNvSpPr/>
              <p:nvPr userDrawn="1"/>
            </p:nvSpPr>
            <p:spPr>
              <a:xfrm>
                <a:off x="9479856" y="5167246"/>
                <a:ext cx="339691" cy="33958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4" name="Rectangle 46">
                <a:extLst>
                  <a:ext uri="{FF2B5EF4-FFF2-40B4-BE49-F238E27FC236}">
                    <a16:creationId xmlns:a16="http://schemas.microsoft.com/office/drawing/2014/main" id="{A4EF637A-9B3C-54A6-2032-E6D4DE364109}"/>
                  </a:ext>
                </a:extLst>
              </p:cNvPr>
              <p:cNvSpPr/>
              <p:nvPr userDrawn="1"/>
            </p:nvSpPr>
            <p:spPr>
              <a:xfrm>
                <a:off x="9819548" y="5167246"/>
                <a:ext cx="337895" cy="33958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5" name="Rectangle 47">
                <a:extLst>
                  <a:ext uri="{FF2B5EF4-FFF2-40B4-BE49-F238E27FC236}">
                    <a16:creationId xmlns:a16="http://schemas.microsoft.com/office/drawing/2014/main" id="{43AD5BDB-921E-AEBB-F037-5248AB524106}"/>
                  </a:ext>
                </a:extLst>
              </p:cNvPr>
              <p:cNvSpPr/>
              <p:nvPr userDrawn="1"/>
            </p:nvSpPr>
            <p:spPr>
              <a:xfrm>
                <a:off x="10157442" y="5167246"/>
                <a:ext cx="339693" cy="33958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6" name="Rectangle 48">
                <a:extLst>
                  <a:ext uri="{FF2B5EF4-FFF2-40B4-BE49-F238E27FC236}">
                    <a16:creationId xmlns:a16="http://schemas.microsoft.com/office/drawing/2014/main" id="{6FD69498-1B2A-4EB6-56D7-C58F853F15FF}"/>
                  </a:ext>
                </a:extLst>
              </p:cNvPr>
              <p:cNvSpPr/>
              <p:nvPr userDrawn="1"/>
            </p:nvSpPr>
            <p:spPr>
              <a:xfrm>
                <a:off x="10497135" y="5167246"/>
                <a:ext cx="339691" cy="339588"/>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7" name="Rectangle 49">
                <a:extLst>
                  <a:ext uri="{FF2B5EF4-FFF2-40B4-BE49-F238E27FC236}">
                    <a16:creationId xmlns:a16="http://schemas.microsoft.com/office/drawing/2014/main" id="{130C14B5-6774-5B4E-532C-C4D173923339}"/>
                  </a:ext>
                </a:extLst>
              </p:cNvPr>
              <p:cNvSpPr/>
              <p:nvPr userDrawn="1"/>
            </p:nvSpPr>
            <p:spPr>
              <a:xfrm>
                <a:off x="8462577" y="4829455"/>
                <a:ext cx="339691"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8" name="Rectangle 50">
                <a:extLst>
                  <a:ext uri="{FF2B5EF4-FFF2-40B4-BE49-F238E27FC236}">
                    <a16:creationId xmlns:a16="http://schemas.microsoft.com/office/drawing/2014/main" id="{F09F2A59-2037-4B22-4F6F-2A2A56278C8B}"/>
                  </a:ext>
                </a:extLst>
              </p:cNvPr>
              <p:cNvSpPr/>
              <p:nvPr userDrawn="1"/>
            </p:nvSpPr>
            <p:spPr>
              <a:xfrm>
                <a:off x="8802269" y="4829455"/>
                <a:ext cx="337895"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9" name="Rectangle 51">
                <a:extLst>
                  <a:ext uri="{FF2B5EF4-FFF2-40B4-BE49-F238E27FC236}">
                    <a16:creationId xmlns:a16="http://schemas.microsoft.com/office/drawing/2014/main" id="{9CB5D9FC-13ED-ABDF-32F4-4C5DB5E1DC5D}"/>
                  </a:ext>
                </a:extLst>
              </p:cNvPr>
              <p:cNvSpPr/>
              <p:nvPr userDrawn="1"/>
            </p:nvSpPr>
            <p:spPr>
              <a:xfrm>
                <a:off x="9140163" y="4829455"/>
                <a:ext cx="339693"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0" name="Rectangle 52">
                <a:extLst>
                  <a:ext uri="{FF2B5EF4-FFF2-40B4-BE49-F238E27FC236}">
                    <a16:creationId xmlns:a16="http://schemas.microsoft.com/office/drawing/2014/main" id="{5D181069-291D-D36F-C08B-A9122B14E2B9}"/>
                  </a:ext>
                </a:extLst>
              </p:cNvPr>
              <p:cNvSpPr/>
              <p:nvPr userDrawn="1"/>
            </p:nvSpPr>
            <p:spPr>
              <a:xfrm>
                <a:off x="9479856" y="4829455"/>
                <a:ext cx="339691" cy="33958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1" name="Rectangle 53">
                <a:extLst>
                  <a:ext uri="{FF2B5EF4-FFF2-40B4-BE49-F238E27FC236}">
                    <a16:creationId xmlns:a16="http://schemas.microsoft.com/office/drawing/2014/main" id="{7D2E515A-F854-010E-0E64-7CB1C6609C33}"/>
                  </a:ext>
                </a:extLst>
              </p:cNvPr>
              <p:cNvSpPr/>
              <p:nvPr userDrawn="1"/>
            </p:nvSpPr>
            <p:spPr>
              <a:xfrm>
                <a:off x="9819548" y="4829455"/>
                <a:ext cx="337895" cy="33958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2" name="Rectangle 54">
                <a:extLst>
                  <a:ext uri="{FF2B5EF4-FFF2-40B4-BE49-F238E27FC236}">
                    <a16:creationId xmlns:a16="http://schemas.microsoft.com/office/drawing/2014/main" id="{E08D078E-76FD-056F-05CB-BD05FFE1BC7E}"/>
                  </a:ext>
                </a:extLst>
              </p:cNvPr>
              <p:cNvSpPr/>
              <p:nvPr userDrawn="1"/>
            </p:nvSpPr>
            <p:spPr>
              <a:xfrm>
                <a:off x="10157442" y="4829455"/>
                <a:ext cx="339693" cy="33958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3" name="Rectangle 55">
                <a:extLst>
                  <a:ext uri="{FF2B5EF4-FFF2-40B4-BE49-F238E27FC236}">
                    <a16:creationId xmlns:a16="http://schemas.microsoft.com/office/drawing/2014/main" id="{3B32C8D2-149E-2B8F-6EDE-89FD3ACD79E3}"/>
                  </a:ext>
                </a:extLst>
              </p:cNvPr>
              <p:cNvSpPr/>
              <p:nvPr userDrawn="1"/>
            </p:nvSpPr>
            <p:spPr>
              <a:xfrm>
                <a:off x="10497135" y="4829455"/>
                <a:ext cx="339691" cy="33958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4" name="Rectangle 56">
                <a:extLst>
                  <a:ext uri="{FF2B5EF4-FFF2-40B4-BE49-F238E27FC236}">
                    <a16:creationId xmlns:a16="http://schemas.microsoft.com/office/drawing/2014/main" id="{F7A0BE90-0BD3-8D90-4AA1-E38EBB60AEF2}"/>
                  </a:ext>
                </a:extLst>
              </p:cNvPr>
              <p:cNvSpPr/>
              <p:nvPr userDrawn="1"/>
            </p:nvSpPr>
            <p:spPr>
              <a:xfrm>
                <a:off x="8802269" y="4493459"/>
                <a:ext cx="337895"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5" name="Rectangle 57">
                <a:extLst>
                  <a:ext uri="{FF2B5EF4-FFF2-40B4-BE49-F238E27FC236}">
                    <a16:creationId xmlns:a16="http://schemas.microsoft.com/office/drawing/2014/main" id="{CDFB018F-31FE-810B-7A0D-2C5EF30BDCE5}"/>
                  </a:ext>
                </a:extLst>
              </p:cNvPr>
              <p:cNvSpPr/>
              <p:nvPr userDrawn="1"/>
            </p:nvSpPr>
            <p:spPr>
              <a:xfrm>
                <a:off x="9140163" y="4493459"/>
                <a:ext cx="339693"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6" name="Rectangle 58">
                <a:extLst>
                  <a:ext uri="{FF2B5EF4-FFF2-40B4-BE49-F238E27FC236}">
                    <a16:creationId xmlns:a16="http://schemas.microsoft.com/office/drawing/2014/main" id="{18FCBBA3-F850-00AF-E17F-1A27ED5E3BBC}"/>
                  </a:ext>
                </a:extLst>
              </p:cNvPr>
              <p:cNvSpPr/>
              <p:nvPr userDrawn="1"/>
            </p:nvSpPr>
            <p:spPr>
              <a:xfrm>
                <a:off x="9479856" y="4493459"/>
                <a:ext cx="339691"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7" name="Rectangle 59">
                <a:extLst>
                  <a:ext uri="{FF2B5EF4-FFF2-40B4-BE49-F238E27FC236}">
                    <a16:creationId xmlns:a16="http://schemas.microsoft.com/office/drawing/2014/main" id="{A77EBD78-7A0E-EFB8-6052-E0135476E4A0}"/>
                  </a:ext>
                </a:extLst>
              </p:cNvPr>
              <p:cNvSpPr/>
              <p:nvPr userDrawn="1"/>
            </p:nvSpPr>
            <p:spPr>
              <a:xfrm>
                <a:off x="9819548" y="4493459"/>
                <a:ext cx="337895" cy="33958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8" name="Rectangle 60">
                <a:extLst>
                  <a:ext uri="{FF2B5EF4-FFF2-40B4-BE49-F238E27FC236}">
                    <a16:creationId xmlns:a16="http://schemas.microsoft.com/office/drawing/2014/main" id="{34129469-8602-3617-FEFF-8E9CAD26B049}"/>
                  </a:ext>
                </a:extLst>
              </p:cNvPr>
              <p:cNvSpPr/>
              <p:nvPr userDrawn="1"/>
            </p:nvSpPr>
            <p:spPr>
              <a:xfrm>
                <a:off x="10157442" y="4493459"/>
                <a:ext cx="339693" cy="33958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9" name="Rectangle 61">
                <a:extLst>
                  <a:ext uri="{FF2B5EF4-FFF2-40B4-BE49-F238E27FC236}">
                    <a16:creationId xmlns:a16="http://schemas.microsoft.com/office/drawing/2014/main" id="{78009701-C007-D5DD-F56A-211060C035A8}"/>
                  </a:ext>
                </a:extLst>
              </p:cNvPr>
              <p:cNvSpPr/>
              <p:nvPr userDrawn="1"/>
            </p:nvSpPr>
            <p:spPr>
              <a:xfrm>
                <a:off x="10497135" y="4493459"/>
                <a:ext cx="339691" cy="33958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0" name="Rectangle 62">
                <a:extLst>
                  <a:ext uri="{FF2B5EF4-FFF2-40B4-BE49-F238E27FC236}">
                    <a16:creationId xmlns:a16="http://schemas.microsoft.com/office/drawing/2014/main" id="{1D9934A1-E604-013C-6D45-F87D5173F751}"/>
                  </a:ext>
                </a:extLst>
              </p:cNvPr>
              <p:cNvSpPr/>
              <p:nvPr userDrawn="1"/>
            </p:nvSpPr>
            <p:spPr>
              <a:xfrm>
                <a:off x="9140163" y="4153872"/>
                <a:ext cx="339693"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1" name="Rectangle 63">
                <a:extLst>
                  <a:ext uri="{FF2B5EF4-FFF2-40B4-BE49-F238E27FC236}">
                    <a16:creationId xmlns:a16="http://schemas.microsoft.com/office/drawing/2014/main" id="{519B22CB-12C7-9468-3675-58662FC521C4}"/>
                  </a:ext>
                </a:extLst>
              </p:cNvPr>
              <p:cNvSpPr/>
              <p:nvPr userDrawn="1"/>
            </p:nvSpPr>
            <p:spPr>
              <a:xfrm>
                <a:off x="9479856" y="4153872"/>
                <a:ext cx="339691"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2" name="Rectangle 64">
                <a:extLst>
                  <a:ext uri="{FF2B5EF4-FFF2-40B4-BE49-F238E27FC236}">
                    <a16:creationId xmlns:a16="http://schemas.microsoft.com/office/drawing/2014/main" id="{05F3A795-876F-7EA8-227A-41F560E0C310}"/>
                  </a:ext>
                </a:extLst>
              </p:cNvPr>
              <p:cNvSpPr/>
              <p:nvPr userDrawn="1"/>
            </p:nvSpPr>
            <p:spPr>
              <a:xfrm>
                <a:off x="9819548" y="4153872"/>
                <a:ext cx="337895"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3" name="Rectangle 65">
                <a:extLst>
                  <a:ext uri="{FF2B5EF4-FFF2-40B4-BE49-F238E27FC236}">
                    <a16:creationId xmlns:a16="http://schemas.microsoft.com/office/drawing/2014/main" id="{1A96AD1B-6D3E-24EE-6658-A0F096140F85}"/>
                  </a:ext>
                </a:extLst>
              </p:cNvPr>
              <p:cNvSpPr/>
              <p:nvPr userDrawn="1"/>
            </p:nvSpPr>
            <p:spPr>
              <a:xfrm>
                <a:off x="10157442" y="4153872"/>
                <a:ext cx="339693" cy="33958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4" name="Rectangle 66">
                <a:extLst>
                  <a:ext uri="{FF2B5EF4-FFF2-40B4-BE49-F238E27FC236}">
                    <a16:creationId xmlns:a16="http://schemas.microsoft.com/office/drawing/2014/main" id="{D8157482-6E62-A150-6154-879F97F0E7BB}"/>
                  </a:ext>
                </a:extLst>
              </p:cNvPr>
              <p:cNvSpPr/>
              <p:nvPr userDrawn="1"/>
            </p:nvSpPr>
            <p:spPr>
              <a:xfrm>
                <a:off x="10497135" y="4153872"/>
                <a:ext cx="339691" cy="33958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5" name="Rectangle 67">
                <a:extLst>
                  <a:ext uri="{FF2B5EF4-FFF2-40B4-BE49-F238E27FC236}">
                    <a16:creationId xmlns:a16="http://schemas.microsoft.com/office/drawing/2014/main" id="{DA6A9C83-BC10-FEFA-9E21-4B5A4643AB7B}"/>
                  </a:ext>
                </a:extLst>
              </p:cNvPr>
              <p:cNvSpPr/>
              <p:nvPr userDrawn="1"/>
            </p:nvSpPr>
            <p:spPr>
              <a:xfrm>
                <a:off x="9479856" y="3816080"/>
                <a:ext cx="339691"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6" name="Rectangle 68">
                <a:extLst>
                  <a:ext uri="{FF2B5EF4-FFF2-40B4-BE49-F238E27FC236}">
                    <a16:creationId xmlns:a16="http://schemas.microsoft.com/office/drawing/2014/main" id="{0729E9A1-F07D-C95F-B573-35FEEA57C6EF}"/>
                  </a:ext>
                </a:extLst>
              </p:cNvPr>
              <p:cNvSpPr/>
              <p:nvPr userDrawn="1"/>
            </p:nvSpPr>
            <p:spPr>
              <a:xfrm>
                <a:off x="9819548" y="3816080"/>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7" name="Rectangle 69">
                <a:extLst>
                  <a:ext uri="{FF2B5EF4-FFF2-40B4-BE49-F238E27FC236}">
                    <a16:creationId xmlns:a16="http://schemas.microsoft.com/office/drawing/2014/main" id="{03E45B92-9996-E18A-579E-DCD50FA8F28F}"/>
                  </a:ext>
                </a:extLst>
              </p:cNvPr>
              <p:cNvSpPr/>
              <p:nvPr userDrawn="1"/>
            </p:nvSpPr>
            <p:spPr>
              <a:xfrm>
                <a:off x="10157442" y="3816080"/>
                <a:ext cx="339693"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8" name="Rectangle 70">
                <a:extLst>
                  <a:ext uri="{FF2B5EF4-FFF2-40B4-BE49-F238E27FC236}">
                    <a16:creationId xmlns:a16="http://schemas.microsoft.com/office/drawing/2014/main" id="{4A812A9A-97C2-A432-9D3D-65FCDD409C2B}"/>
                  </a:ext>
                </a:extLst>
              </p:cNvPr>
              <p:cNvSpPr/>
              <p:nvPr userDrawn="1"/>
            </p:nvSpPr>
            <p:spPr>
              <a:xfrm>
                <a:off x="10497135" y="3816080"/>
                <a:ext cx="339691" cy="33779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9" name="Rectangle 71">
                <a:extLst>
                  <a:ext uri="{FF2B5EF4-FFF2-40B4-BE49-F238E27FC236}">
                    <a16:creationId xmlns:a16="http://schemas.microsoft.com/office/drawing/2014/main" id="{5C693466-7D38-1248-9BE9-9A680930D756}"/>
                  </a:ext>
                </a:extLst>
              </p:cNvPr>
              <p:cNvSpPr/>
              <p:nvPr userDrawn="1"/>
            </p:nvSpPr>
            <p:spPr>
              <a:xfrm>
                <a:off x="9819548" y="3478289"/>
                <a:ext cx="337895"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0" name="Rectangle 72">
                <a:extLst>
                  <a:ext uri="{FF2B5EF4-FFF2-40B4-BE49-F238E27FC236}">
                    <a16:creationId xmlns:a16="http://schemas.microsoft.com/office/drawing/2014/main" id="{F9A0571D-99F8-F77A-9A56-421BBA4C7216}"/>
                  </a:ext>
                </a:extLst>
              </p:cNvPr>
              <p:cNvSpPr/>
              <p:nvPr userDrawn="1"/>
            </p:nvSpPr>
            <p:spPr>
              <a:xfrm>
                <a:off x="10157442" y="3478289"/>
                <a:ext cx="339693"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1" name="Rectangle 73">
                <a:extLst>
                  <a:ext uri="{FF2B5EF4-FFF2-40B4-BE49-F238E27FC236}">
                    <a16:creationId xmlns:a16="http://schemas.microsoft.com/office/drawing/2014/main" id="{97773E44-A65F-24B6-49E8-B50EF7765FB5}"/>
                  </a:ext>
                </a:extLst>
              </p:cNvPr>
              <p:cNvSpPr/>
              <p:nvPr userDrawn="1"/>
            </p:nvSpPr>
            <p:spPr>
              <a:xfrm>
                <a:off x="10497135" y="3478289"/>
                <a:ext cx="339691"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2" name="Rectangle 74">
                <a:extLst>
                  <a:ext uri="{FF2B5EF4-FFF2-40B4-BE49-F238E27FC236}">
                    <a16:creationId xmlns:a16="http://schemas.microsoft.com/office/drawing/2014/main" id="{FE9E201D-CE68-AFB8-CA7C-16A99A0C994E}"/>
                  </a:ext>
                </a:extLst>
              </p:cNvPr>
              <p:cNvSpPr/>
              <p:nvPr userDrawn="1"/>
            </p:nvSpPr>
            <p:spPr>
              <a:xfrm>
                <a:off x="10157442" y="3142293"/>
                <a:ext cx="339693"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3" name="Rectangle 75">
                <a:extLst>
                  <a:ext uri="{FF2B5EF4-FFF2-40B4-BE49-F238E27FC236}">
                    <a16:creationId xmlns:a16="http://schemas.microsoft.com/office/drawing/2014/main" id="{C192B693-4882-9116-5580-E73FB1A7FD10}"/>
                  </a:ext>
                </a:extLst>
              </p:cNvPr>
              <p:cNvSpPr/>
              <p:nvPr userDrawn="1"/>
            </p:nvSpPr>
            <p:spPr>
              <a:xfrm>
                <a:off x="10497135" y="3142293"/>
                <a:ext cx="339691"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4" name="Rectangle 76">
                <a:extLst>
                  <a:ext uri="{FF2B5EF4-FFF2-40B4-BE49-F238E27FC236}">
                    <a16:creationId xmlns:a16="http://schemas.microsoft.com/office/drawing/2014/main" id="{C7968E57-49CC-98CE-81F4-0AF4F11E5853}"/>
                  </a:ext>
                </a:extLst>
              </p:cNvPr>
              <p:cNvSpPr/>
              <p:nvPr userDrawn="1"/>
            </p:nvSpPr>
            <p:spPr>
              <a:xfrm>
                <a:off x="10497135" y="2804502"/>
                <a:ext cx="339691"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5" name="Rectangle 77">
                <a:extLst>
                  <a:ext uri="{FF2B5EF4-FFF2-40B4-BE49-F238E27FC236}">
                    <a16:creationId xmlns:a16="http://schemas.microsoft.com/office/drawing/2014/main" id="{1921B842-42B3-44B9-987C-FA1F527AE326}"/>
                  </a:ext>
                </a:extLst>
              </p:cNvPr>
              <p:cNvSpPr/>
              <p:nvPr userDrawn="1"/>
            </p:nvSpPr>
            <p:spPr>
              <a:xfrm>
                <a:off x="10836826" y="5501444"/>
                <a:ext cx="337895" cy="339588"/>
              </a:xfrm>
              <a:prstGeom prst="rect">
                <a:avLst/>
              </a:prstGeom>
              <a:solidFill>
                <a:srgbClr val="F266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6" name="Rectangle 78">
                <a:extLst>
                  <a:ext uri="{FF2B5EF4-FFF2-40B4-BE49-F238E27FC236}">
                    <a16:creationId xmlns:a16="http://schemas.microsoft.com/office/drawing/2014/main" id="{796E9E2D-3531-2499-BC89-6C75242B8649}"/>
                  </a:ext>
                </a:extLst>
              </p:cNvPr>
              <p:cNvSpPr/>
              <p:nvPr userDrawn="1"/>
            </p:nvSpPr>
            <p:spPr>
              <a:xfrm>
                <a:off x="10836826" y="5165449"/>
                <a:ext cx="337895" cy="33958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7" name="Rectangle 79">
                <a:extLst>
                  <a:ext uri="{FF2B5EF4-FFF2-40B4-BE49-F238E27FC236}">
                    <a16:creationId xmlns:a16="http://schemas.microsoft.com/office/drawing/2014/main" id="{D67968FC-635C-B2BB-3117-AC0D57164643}"/>
                  </a:ext>
                </a:extLst>
              </p:cNvPr>
              <p:cNvSpPr/>
              <p:nvPr userDrawn="1"/>
            </p:nvSpPr>
            <p:spPr>
              <a:xfrm>
                <a:off x="10836826" y="4829455"/>
                <a:ext cx="337895" cy="337792"/>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8" name="Rectangle 80">
                <a:extLst>
                  <a:ext uri="{FF2B5EF4-FFF2-40B4-BE49-F238E27FC236}">
                    <a16:creationId xmlns:a16="http://schemas.microsoft.com/office/drawing/2014/main" id="{026BC60A-E621-A2A6-E2C2-98A5B0EB621C}"/>
                  </a:ext>
                </a:extLst>
              </p:cNvPr>
              <p:cNvSpPr/>
              <p:nvPr userDrawn="1"/>
            </p:nvSpPr>
            <p:spPr>
              <a:xfrm>
                <a:off x="10836826" y="4491663"/>
                <a:ext cx="337895" cy="337792"/>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9" name="Rectangle 81">
                <a:extLst>
                  <a:ext uri="{FF2B5EF4-FFF2-40B4-BE49-F238E27FC236}">
                    <a16:creationId xmlns:a16="http://schemas.microsoft.com/office/drawing/2014/main" id="{B4C7779C-8826-4817-B169-EDA9BC87245F}"/>
                  </a:ext>
                </a:extLst>
              </p:cNvPr>
              <p:cNvSpPr/>
              <p:nvPr userDrawn="1"/>
            </p:nvSpPr>
            <p:spPr>
              <a:xfrm>
                <a:off x="10836826" y="4153872"/>
                <a:ext cx="337895" cy="33958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0" name="Rectangle 82">
                <a:extLst>
                  <a:ext uri="{FF2B5EF4-FFF2-40B4-BE49-F238E27FC236}">
                    <a16:creationId xmlns:a16="http://schemas.microsoft.com/office/drawing/2014/main" id="{1EA77379-2E6C-6EAF-6FCE-43EE7275DB21}"/>
                  </a:ext>
                </a:extLst>
              </p:cNvPr>
              <p:cNvSpPr/>
              <p:nvPr userDrawn="1"/>
            </p:nvSpPr>
            <p:spPr>
              <a:xfrm>
                <a:off x="10836826" y="3816080"/>
                <a:ext cx="337895" cy="33779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1" name="Rectangle 83">
                <a:extLst>
                  <a:ext uri="{FF2B5EF4-FFF2-40B4-BE49-F238E27FC236}">
                    <a16:creationId xmlns:a16="http://schemas.microsoft.com/office/drawing/2014/main" id="{5DD6B38F-A875-1967-6B80-C92530640441}"/>
                  </a:ext>
                </a:extLst>
              </p:cNvPr>
              <p:cNvSpPr/>
              <p:nvPr userDrawn="1"/>
            </p:nvSpPr>
            <p:spPr>
              <a:xfrm>
                <a:off x="10836826" y="3476491"/>
                <a:ext cx="337895" cy="33958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2" name="Rectangle 84">
                <a:extLst>
                  <a:ext uri="{FF2B5EF4-FFF2-40B4-BE49-F238E27FC236}">
                    <a16:creationId xmlns:a16="http://schemas.microsoft.com/office/drawing/2014/main" id="{89EC8A16-1D5D-C070-B458-C8FD445E4437}"/>
                  </a:ext>
                </a:extLst>
              </p:cNvPr>
              <p:cNvSpPr/>
              <p:nvPr userDrawn="1"/>
            </p:nvSpPr>
            <p:spPr>
              <a:xfrm>
                <a:off x="10836826" y="3140497"/>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3" name="Rectangle 85">
                <a:extLst>
                  <a:ext uri="{FF2B5EF4-FFF2-40B4-BE49-F238E27FC236}">
                    <a16:creationId xmlns:a16="http://schemas.microsoft.com/office/drawing/2014/main" id="{2C7EE444-9BAB-6B99-909F-B2D999A8CC40}"/>
                  </a:ext>
                </a:extLst>
              </p:cNvPr>
              <p:cNvSpPr/>
              <p:nvPr userDrawn="1"/>
            </p:nvSpPr>
            <p:spPr>
              <a:xfrm>
                <a:off x="10836826" y="2804502"/>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4" name="Rectangle 86">
                <a:extLst>
                  <a:ext uri="{FF2B5EF4-FFF2-40B4-BE49-F238E27FC236}">
                    <a16:creationId xmlns:a16="http://schemas.microsoft.com/office/drawing/2014/main" id="{EA6938BE-E459-D50E-DEEF-FA4B22FB2223}"/>
                  </a:ext>
                </a:extLst>
              </p:cNvPr>
              <p:cNvSpPr/>
              <p:nvPr userDrawn="1"/>
            </p:nvSpPr>
            <p:spPr>
              <a:xfrm>
                <a:off x="10836826" y="2466710"/>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5" name="Rectangle 87">
                <a:extLst>
                  <a:ext uri="{FF2B5EF4-FFF2-40B4-BE49-F238E27FC236}">
                    <a16:creationId xmlns:a16="http://schemas.microsoft.com/office/drawing/2014/main" id="{CF37C788-4960-8437-4567-8B304666C368}"/>
                  </a:ext>
                </a:extLst>
              </p:cNvPr>
              <p:cNvSpPr/>
              <p:nvPr userDrawn="1"/>
            </p:nvSpPr>
            <p:spPr>
              <a:xfrm>
                <a:off x="11174721" y="5167246"/>
                <a:ext cx="339693" cy="339588"/>
              </a:xfrm>
              <a:prstGeom prst="rect">
                <a:avLst/>
              </a:prstGeom>
              <a:solidFill>
                <a:srgbClr val="F266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6" name="Rectangle 88">
                <a:extLst>
                  <a:ext uri="{FF2B5EF4-FFF2-40B4-BE49-F238E27FC236}">
                    <a16:creationId xmlns:a16="http://schemas.microsoft.com/office/drawing/2014/main" id="{0FF08854-6EC4-184D-D4B3-7D232A078B70}"/>
                  </a:ext>
                </a:extLst>
              </p:cNvPr>
              <p:cNvSpPr/>
              <p:nvPr userDrawn="1"/>
            </p:nvSpPr>
            <p:spPr>
              <a:xfrm>
                <a:off x="11174721" y="4831251"/>
                <a:ext cx="339693" cy="33958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7" name="Rectangle 89">
                <a:extLst>
                  <a:ext uri="{FF2B5EF4-FFF2-40B4-BE49-F238E27FC236}">
                    <a16:creationId xmlns:a16="http://schemas.microsoft.com/office/drawing/2014/main" id="{8A86C684-3FD2-4477-D87F-FFBFDE645ED5}"/>
                  </a:ext>
                </a:extLst>
              </p:cNvPr>
              <p:cNvSpPr/>
              <p:nvPr userDrawn="1"/>
            </p:nvSpPr>
            <p:spPr>
              <a:xfrm>
                <a:off x="11174721" y="4495257"/>
                <a:ext cx="339693" cy="339588"/>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8" name="Rectangle 90">
                <a:extLst>
                  <a:ext uri="{FF2B5EF4-FFF2-40B4-BE49-F238E27FC236}">
                    <a16:creationId xmlns:a16="http://schemas.microsoft.com/office/drawing/2014/main" id="{6CA0D7AF-BB6B-9B6F-F64B-4CD8DF2BE141}"/>
                  </a:ext>
                </a:extLst>
              </p:cNvPr>
              <p:cNvSpPr/>
              <p:nvPr userDrawn="1"/>
            </p:nvSpPr>
            <p:spPr>
              <a:xfrm>
                <a:off x="11174721" y="4157465"/>
                <a:ext cx="339693" cy="33958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9" name="Rectangle 91">
                <a:extLst>
                  <a:ext uri="{FF2B5EF4-FFF2-40B4-BE49-F238E27FC236}">
                    <a16:creationId xmlns:a16="http://schemas.microsoft.com/office/drawing/2014/main" id="{7AE22319-5EA2-439A-0C3F-C5855CA11BC3}"/>
                  </a:ext>
                </a:extLst>
              </p:cNvPr>
              <p:cNvSpPr/>
              <p:nvPr userDrawn="1"/>
            </p:nvSpPr>
            <p:spPr>
              <a:xfrm>
                <a:off x="11174721" y="3821470"/>
                <a:ext cx="339693" cy="33779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0" name="Rectangle 92">
                <a:extLst>
                  <a:ext uri="{FF2B5EF4-FFF2-40B4-BE49-F238E27FC236}">
                    <a16:creationId xmlns:a16="http://schemas.microsoft.com/office/drawing/2014/main" id="{5A4985AD-ECD1-80B6-7D31-47627C45AEDE}"/>
                  </a:ext>
                </a:extLst>
              </p:cNvPr>
              <p:cNvSpPr/>
              <p:nvPr userDrawn="1"/>
            </p:nvSpPr>
            <p:spPr>
              <a:xfrm>
                <a:off x="11174721" y="3481882"/>
                <a:ext cx="339693" cy="33958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1" name="Rectangle 93">
                <a:extLst>
                  <a:ext uri="{FF2B5EF4-FFF2-40B4-BE49-F238E27FC236}">
                    <a16:creationId xmlns:a16="http://schemas.microsoft.com/office/drawing/2014/main" id="{C7813672-1690-90F6-6BC8-C7102789532D}"/>
                  </a:ext>
                </a:extLst>
              </p:cNvPr>
              <p:cNvSpPr/>
              <p:nvPr userDrawn="1"/>
            </p:nvSpPr>
            <p:spPr>
              <a:xfrm>
                <a:off x="11174721" y="3142293"/>
                <a:ext cx="339693" cy="33958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2" name="Rectangle 94">
                <a:extLst>
                  <a:ext uri="{FF2B5EF4-FFF2-40B4-BE49-F238E27FC236}">
                    <a16:creationId xmlns:a16="http://schemas.microsoft.com/office/drawing/2014/main" id="{1D1BF55E-3AF9-C27E-DFE0-1309EE391711}"/>
                  </a:ext>
                </a:extLst>
              </p:cNvPr>
              <p:cNvSpPr/>
              <p:nvPr userDrawn="1"/>
            </p:nvSpPr>
            <p:spPr>
              <a:xfrm>
                <a:off x="11174721" y="2806299"/>
                <a:ext cx="339693"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3" name="Rectangle 95">
                <a:extLst>
                  <a:ext uri="{FF2B5EF4-FFF2-40B4-BE49-F238E27FC236}">
                    <a16:creationId xmlns:a16="http://schemas.microsoft.com/office/drawing/2014/main" id="{142B79EA-F106-CA0F-1C42-52DA8983F048}"/>
                  </a:ext>
                </a:extLst>
              </p:cNvPr>
              <p:cNvSpPr/>
              <p:nvPr userDrawn="1"/>
            </p:nvSpPr>
            <p:spPr>
              <a:xfrm>
                <a:off x="11174721" y="2470304"/>
                <a:ext cx="339693"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4" name="Rectangle 96">
                <a:extLst>
                  <a:ext uri="{FF2B5EF4-FFF2-40B4-BE49-F238E27FC236}">
                    <a16:creationId xmlns:a16="http://schemas.microsoft.com/office/drawing/2014/main" id="{99AABEF3-8C09-EC3C-B099-920739F48857}"/>
                  </a:ext>
                </a:extLst>
              </p:cNvPr>
              <p:cNvSpPr/>
              <p:nvPr userDrawn="1"/>
            </p:nvSpPr>
            <p:spPr>
              <a:xfrm>
                <a:off x="11514414" y="4829455"/>
                <a:ext cx="337895" cy="337792"/>
              </a:xfrm>
              <a:prstGeom prst="rect">
                <a:avLst/>
              </a:prstGeom>
              <a:solidFill>
                <a:srgbClr val="F266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5" name="Rectangle 97">
                <a:extLst>
                  <a:ext uri="{FF2B5EF4-FFF2-40B4-BE49-F238E27FC236}">
                    <a16:creationId xmlns:a16="http://schemas.microsoft.com/office/drawing/2014/main" id="{4140D007-AEF8-BFA0-3E5A-8F591AF46324}"/>
                  </a:ext>
                </a:extLst>
              </p:cNvPr>
              <p:cNvSpPr/>
              <p:nvPr userDrawn="1"/>
            </p:nvSpPr>
            <p:spPr>
              <a:xfrm>
                <a:off x="11514414" y="4491663"/>
                <a:ext cx="337895" cy="33958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6" name="Rectangle 98">
                <a:extLst>
                  <a:ext uri="{FF2B5EF4-FFF2-40B4-BE49-F238E27FC236}">
                    <a16:creationId xmlns:a16="http://schemas.microsoft.com/office/drawing/2014/main" id="{952AC45C-8C47-60FC-9730-9EA4BA2ADEC6}"/>
                  </a:ext>
                </a:extLst>
              </p:cNvPr>
              <p:cNvSpPr/>
              <p:nvPr userDrawn="1"/>
            </p:nvSpPr>
            <p:spPr>
              <a:xfrm>
                <a:off x="11514414" y="4155668"/>
                <a:ext cx="337895" cy="33958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7" name="Rectangle 99">
                <a:extLst>
                  <a:ext uri="{FF2B5EF4-FFF2-40B4-BE49-F238E27FC236}">
                    <a16:creationId xmlns:a16="http://schemas.microsoft.com/office/drawing/2014/main" id="{871EE065-5776-EA46-6894-2E20652E677F}"/>
                  </a:ext>
                </a:extLst>
              </p:cNvPr>
              <p:cNvSpPr/>
              <p:nvPr userDrawn="1"/>
            </p:nvSpPr>
            <p:spPr>
              <a:xfrm>
                <a:off x="11514414" y="3817876"/>
                <a:ext cx="337895" cy="33958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8" name="Rectangle 100">
                <a:extLst>
                  <a:ext uri="{FF2B5EF4-FFF2-40B4-BE49-F238E27FC236}">
                    <a16:creationId xmlns:a16="http://schemas.microsoft.com/office/drawing/2014/main" id="{0B607FA6-7EE3-F6B2-D63B-6D4DDBF49B0D}"/>
                  </a:ext>
                </a:extLst>
              </p:cNvPr>
              <p:cNvSpPr/>
              <p:nvPr userDrawn="1"/>
            </p:nvSpPr>
            <p:spPr>
              <a:xfrm>
                <a:off x="11514414" y="3481882"/>
                <a:ext cx="337895" cy="33958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9" name="Rectangle 101">
                <a:extLst>
                  <a:ext uri="{FF2B5EF4-FFF2-40B4-BE49-F238E27FC236}">
                    <a16:creationId xmlns:a16="http://schemas.microsoft.com/office/drawing/2014/main" id="{892C458C-7FFB-B279-B9CD-73F51FC46467}"/>
                  </a:ext>
                </a:extLst>
              </p:cNvPr>
              <p:cNvSpPr/>
              <p:nvPr userDrawn="1"/>
            </p:nvSpPr>
            <p:spPr>
              <a:xfrm>
                <a:off x="11514414" y="3142293"/>
                <a:ext cx="337895" cy="33958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0" name="Rectangle 102">
                <a:extLst>
                  <a:ext uri="{FF2B5EF4-FFF2-40B4-BE49-F238E27FC236}">
                    <a16:creationId xmlns:a16="http://schemas.microsoft.com/office/drawing/2014/main" id="{6F9C6327-05E1-4BBA-DC79-3DD97411150F}"/>
                  </a:ext>
                </a:extLst>
              </p:cNvPr>
              <p:cNvSpPr/>
              <p:nvPr userDrawn="1"/>
            </p:nvSpPr>
            <p:spPr>
              <a:xfrm>
                <a:off x="11514414" y="2804502"/>
                <a:ext cx="337895" cy="33779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1" name="Rectangle 103">
                <a:extLst>
                  <a:ext uri="{FF2B5EF4-FFF2-40B4-BE49-F238E27FC236}">
                    <a16:creationId xmlns:a16="http://schemas.microsoft.com/office/drawing/2014/main" id="{2E14074C-8E57-C7F2-5EFB-6EEB75E0B7BD}"/>
                  </a:ext>
                </a:extLst>
              </p:cNvPr>
              <p:cNvSpPr/>
              <p:nvPr userDrawn="1"/>
            </p:nvSpPr>
            <p:spPr>
              <a:xfrm>
                <a:off x="11514414" y="2466710"/>
                <a:ext cx="337895"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2" name="Rectangle 104">
                <a:extLst>
                  <a:ext uri="{FF2B5EF4-FFF2-40B4-BE49-F238E27FC236}">
                    <a16:creationId xmlns:a16="http://schemas.microsoft.com/office/drawing/2014/main" id="{5A27861B-F065-D69A-E6A0-13B673132785}"/>
                  </a:ext>
                </a:extLst>
              </p:cNvPr>
              <p:cNvSpPr/>
              <p:nvPr userDrawn="1"/>
            </p:nvSpPr>
            <p:spPr>
              <a:xfrm>
                <a:off x="11514414" y="2130716"/>
                <a:ext cx="337895"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3" name="Rectangle 105">
                <a:extLst>
                  <a:ext uri="{FF2B5EF4-FFF2-40B4-BE49-F238E27FC236}">
                    <a16:creationId xmlns:a16="http://schemas.microsoft.com/office/drawing/2014/main" id="{DA35BE8D-17C3-A536-B5F3-D2EAE8032217}"/>
                  </a:ext>
                </a:extLst>
              </p:cNvPr>
              <p:cNvSpPr/>
              <p:nvPr userDrawn="1"/>
            </p:nvSpPr>
            <p:spPr>
              <a:xfrm>
                <a:off x="11852309" y="4491663"/>
                <a:ext cx="339691" cy="337792"/>
              </a:xfrm>
              <a:prstGeom prst="rect">
                <a:avLst/>
              </a:prstGeom>
              <a:solidFill>
                <a:srgbClr val="F266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4" name="Rectangle 106">
                <a:extLst>
                  <a:ext uri="{FF2B5EF4-FFF2-40B4-BE49-F238E27FC236}">
                    <a16:creationId xmlns:a16="http://schemas.microsoft.com/office/drawing/2014/main" id="{3B56C758-27A9-6350-6A4F-AA2096A9E84D}"/>
                  </a:ext>
                </a:extLst>
              </p:cNvPr>
              <p:cNvSpPr/>
              <p:nvPr userDrawn="1"/>
            </p:nvSpPr>
            <p:spPr>
              <a:xfrm>
                <a:off x="11852309" y="4153872"/>
                <a:ext cx="339691" cy="33958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5" name="Rectangle 107">
                <a:extLst>
                  <a:ext uri="{FF2B5EF4-FFF2-40B4-BE49-F238E27FC236}">
                    <a16:creationId xmlns:a16="http://schemas.microsoft.com/office/drawing/2014/main" id="{A15F36DB-2848-A3F0-1AA6-BF8878651B2D}"/>
                  </a:ext>
                </a:extLst>
              </p:cNvPr>
              <p:cNvSpPr/>
              <p:nvPr userDrawn="1"/>
            </p:nvSpPr>
            <p:spPr>
              <a:xfrm>
                <a:off x="11852309" y="3817876"/>
                <a:ext cx="339691" cy="33958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6" name="Rectangle 108">
                <a:extLst>
                  <a:ext uri="{FF2B5EF4-FFF2-40B4-BE49-F238E27FC236}">
                    <a16:creationId xmlns:a16="http://schemas.microsoft.com/office/drawing/2014/main" id="{BFA1428B-C733-DDF5-64CC-2F61469537AC}"/>
                  </a:ext>
                </a:extLst>
              </p:cNvPr>
              <p:cNvSpPr/>
              <p:nvPr userDrawn="1"/>
            </p:nvSpPr>
            <p:spPr>
              <a:xfrm>
                <a:off x="11852309" y="3480085"/>
                <a:ext cx="339691" cy="33958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7" name="Rectangle 109">
                <a:extLst>
                  <a:ext uri="{FF2B5EF4-FFF2-40B4-BE49-F238E27FC236}">
                    <a16:creationId xmlns:a16="http://schemas.microsoft.com/office/drawing/2014/main" id="{6C70B2A6-9069-9B39-2BBC-64075898DCD9}"/>
                  </a:ext>
                </a:extLst>
              </p:cNvPr>
              <p:cNvSpPr/>
              <p:nvPr userDrawn="1"/>
            </p:nvSpPr>
            <p:spPr>
              <a:xfrm>
                <a:off x="11852309" y="3144091"/>
                <a:ext cx="339691" cy="33958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8" name="Rectangle 110">
                <a:extLst>
                  <a:ext uri="{FF2B5EF4-FFF2-40B4-BE49-F238E27FC236}">
                    <a16:creationId xmlns:a16="http://schemas.microsoft.com/office/drawing/2014/main" id="{BB0E420A-F7D0-EF59-D1C6-969DE82F0D16}"/>
                  </a:ext>
                </a:extLst>
              </p:cNvPr>
              <p:cNvSpPr/>
              <p:nvPr userDrawn="1"/>
            </p:nvSpPr>
            <p:spPr>
              <a:xfrm>
                <a:off x="11852309" y="2804502"/>
                <a:ext cx="339691" cy="33958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9" name="Rectangle 111">
                <a:extLst>
                  <a:ext uri="{FF2B5EF4-FFF2-40B4-BE49-F238E27FC236}">
                    <a16:creationId xmlns:a16="http://schemas.microsoft.com/office/drawing/2014/main" id="{E4CE210C-512C-8639-B822-BF87E9942346}"/>
                  </a:ext>
                </a:extLst>
              </p:cNvPr>
              <p:cNvSpPr/>
              <p:nvPr userDrawn="1"/>
            </p:nvSpPr>
            <p:spPr>
              <a:xfrm>
                <a:off x="11852309" y="2466710"/>
                <a:ext cx="339691" cy="337792"/>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0" name="Rectangle 112">
                <a:extLst>
                  <a:ext uri="{FF2B5EF4-FFF2-40B4-BE49-F238E27FC236}">
                    <a16:creationId xmlns:a16="http://schemas.microsoft.com/office/drawing/2014/main" id="{F666E62D-F2F3-923F-9810-8F43BC7F8433}"/>
                  </a:ext>
                </a:extLst>
              </p:cNvPr>
              <p:cNvSpPr/>
              <p:nvPr userDrawn="1"/>
            </p:nvSpPr>
            <p:spPr>
              <a:xfrm>
                <a:off x="11852309" y="2128919"/>
                <a:ext cx="339691" cy="33958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1" name="Rectangle 113">
                <a:extLst>
                  <a:ext uri="{FF2B5EF4-FFF2-40B4-BE49-F238E27FC236}">
                    <a16:creationId xmlns:a16="http://schemas.microsoft.com/office/drawing/2014/main" id="{EDEC2A52-51F3-2784-816E-0C6B8E712CBE}"/>
                  </a:ext>
                </a:extLst>
              </p:cNvPr>
              <p:cNvSpPr/>
              <p:nvPr userDrawn="1"/>
            </p:nvSpPr>
            <p:spPr>
              <a:xfrm>
                <a:off x="11852309" y="1792924"/>
                <a:ext cx="339691"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2" name="Rectangle 122">
                <a:extLst>
                  <a:ext uri="{FF2B5EF4-FFF2-40B4-BE49-F238E27FC236}">
                    <a16:creationId xmlns:a16="http://schemas.microsoft.com/office/drawing/2014/main" id="{CB8FF3C2-E314-EFB2-A0A6-484BE27EB15C}"/>
                  </a:ext>
                </a:extLst>
              </p:cNvPr>
              <p:cNvSpPr/>
              <p:nvPr userDrawn="1"/>
            </p:nvSpPr>
            <p:spPr>
              <a:xfrm>
                <a:off x="8460779" y="4173635"/>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3" name="Rectangle 124">
                <a:extLst>
                  <a:ext uri="{FF2B5EF4-FFF2-40B4-BE49-F238E27FC236}">
                    <a16:creationId xmlns:a16="http://schemas.microsoft.com/office/drawing/2014/main" id="{DD12EFD0-4712-4584-FC10-4295D2CC2CB5}"/>
                  </a:ext>
                </a:extLst>
              </p:cNvPr>
              <p:cNvSpPr/>
              <p:nvPr userDrawn="1"/>
            </p:nvSpPr>
            <p:spPr>
              <a:xfrm>
                <a:off x="9815953" y="2817080"/>
                <a:ext cx="339693" cy="3395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24" name="Rectangle 125">
                <a:extLst>
                  <a:ext uri="{FF2B5EF4-FFF2-40B4-BE49-F238E27FC236}">
                    <a16:creationId xmlns:a16="http://schemas.microsoft.com/office/drawing/2014/main" id="{1E4C641F-E4EE-66B0-3764-F5FA7A5439AD}"/>
                  </a:ext>
                </a:extLst>
              </p:cNvPr>
              <p:cNvSpPr/>
              <p:nvPr userDrawn="1"/>
            </p:nvSpPr>
            <p:spPr>
              <a:xfrm>
                <a:off x="9143758" y="2175634"/>
                <a:ext cx="337895" cy="337792"/>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7" name="Rectangle 119">
              <a:extLst>
                <a:ext uri="{FF2B5EF4-FFF2-40B4-BE49-F238E27FC236}">
                  <a16:creationId xmlns:a16="http://schemas.microsoft.com/office/drawing/2014/main" id="{FB1220AB-6A38-6474-2A74-863009F16F64}"/>
                </a:ext>
              </a:extLst>
            </p:cNvPr>
            <p:cNvSpPr/>
            <p:nvPr userDrawn="1"/>
          </p:nvSpPr>
          <p:spPr>
            <a:xfrm>
              <a:off x="11293350" y="2674045"/>
              <a:ext cx="300080" cy="2999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120">
              <a:extLst>
                <a:ext uri="{FF2B5EF4-FFF2-40B4-BE49-F238E27FC236}">
                  <a16:creationId xmlns:a16="http://schemas.microsoft.com/office/drawing/2014/main" id="{447DC2BF-AB31-4E16-0B4E-14995B6DBAD8}"/>
                </a:ext>
              </a:extLst>
            </p:cNvPr>
            <p:cNvSpPr/>
            <p:nvPr userDrawn="1"/>
          </p:nvSpPr>
          <p:spPr>
            <a:xfrm>
              <a:off x="11593430" y="2386756"/>
              <a:ext cx="298491" cy="2984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121">
              <a:extLst>
                <a:ext uri="{FF2B5EF4-FFF2-40B4-BE49-F238E27FC236}">
                  <a16:creationId xmlns:a16="http://schemas.microsoft.com/office/drawing/2014/main" id="{695E0C39-F982-BD5F-D285-78D8A433475E}"/>
                </a:ext>
              </a:extLst>
            </p:cNvPr>
            <p:cNvSpPr/>
            <p:nvPr userDrawn="1"/>
          </p:nvSpPr>
          <p:spPr>
            <a:xfrm>
              <a:off x="11891921" y="2086768"/>
              <a:ext cx="300079" cy="2999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Tree>
    <p:extLst>
      <p:ext uri="{BB962C8B-B14F-4D97-AF65-F5344CB8AC3E}">
        <p14:creationId xmlns:p14="http://schemas.microsoft.com/office/powerpoint/2010/main" val="716961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preserve="1" userDrawn="1">
  <p:cSld name="1_Blank slide">
    <p:bg>
      <p:bgPr>
        <a:solidFill>
          <a:schemeClr val="accent1"/>
        </a:solidFill>
        <a:effectLst/>
      </p:bgPr>
    </p:bg>
    <p:spTree>
      <p:nvGrpSpPr>
        <p:cNvPr id="1" name="Shape 107"/>
        <p:cNvGrpSpPr/>
        <p:nvPr/>
      </p:nvGrpSpPr>
      <p:grpSpPr>
        <a:xfrm>
          <a:off x="0" y="0"/>
          <a:ext cx="0" cy="0"/>
          <a:chOff x="0" y="0"/>
          <a:chExt cx="0" cy="0"/>
        </a:xfrm>
      </p:grpSpPr>
      <p:sp>
        <p:nvSpPr>
          <p:cNvPr id="123" name="Title 1"/>
          <p:cNvSpPr>
            <a:spLocks noGrp="1"/>
          </p:cNvSpPr>
          <p:nvPr>
            <p:ph type="title"/>
          </p:nvPr>
        </p:nvSpPr>
        <p:spPr>
          <a:xfrm>
            <a:off x="838200" y="707626"/>
            <a:ext cx="10515600" cy="789688"/>
          </a:xfrm>
        </p:spPr>
        <p:txBody>
          <a:bodyPr/>
          <a:lstStyle>
            <a:lvl1pPr>
              <a:defRPr>
                <a:solidFill>
                  <a:schemeClr val="tx1"/>
                </a:solidFill>
              </a:defRPr>
            </a:lvl1pPr>
          </a:lstStyle>
          <a:p>
            <a:r>
              <a:rPr lang="de-DE"/>
              <a:t>Mastertitelformat bearbeiten</a:t>
            </a:r>
            <a:endParaRPr lang="x-none"/>
          </a:p>
        </p:txBody>
      </p:sp>
    </p:spTree>
    <p:extLst>
      <p:ext uri="{BB962C8B-B14F-4D97-AF65-F5344CB8AC3E}">
        <p14:creationId xmlns:p14="http://schemas.microsoft.com/office/powerpoint/2010/main" val="110321248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3B2387B8-427C-3480-0124-125D934EC791}"/>
              </a:ext>
            </a:extLst>
          </p:cNvPr>
          <p:cNvGrpSpPr>
            <a:grpSpLocks/>
          </p:cNvGrpSpPr>
          <p:nvPr userDrawn="1"/>
        </p:nvGrpSpPr>
        <p:grpSpPr bwMode="auto">
          <a:xfrm>
            <a:off x="0" y="0"/>
            <a:ext cx="152400" cy="6858000"/>
            <a:chOff x="0" y="10782"/>
            <a:chExt cx="339018" cy="6943536"/>
          </a:xfrm>
        </p:grpSpPr>
        <p:sp>
          <p:nvSpPr>
            <p:cNvPr id="4" name="Rectangle 8">
              <a:extLst>
                <a:ext uri="{FF2B5EF4-FFF2-40B4-BE49-F238E27FC236}">
                  <a16:creationId xmlns:a16="http://schemas.microsoft.com/office/drawing/2014/main" id="{4467D989-8C7F-18A3-6967-95E63BF06C76}"/>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 name="Rectangle 9">
              <a:extLst>
                <a:ext uri="{FF2B5EF4-FFF2-40B4-BE49-F238E27FC236}">
                  <a16:creationId xmlns:a16="http://schemas.microsoft.com/office/drawing/2014/main" id="{040EE8B0-2C7A-ED24-8E96-E1E3AA8706A1}"/>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10">
              <a:extLst>
                <a:ext uri="{FF2B5EF4-FFF2-40B4-BE49-F238E27FC236}">
                  <a16:creationId xmlns:a16="http://schemas.microsoft.com/office/drawing/2014/main" id="{C1E41E8C-0091-7CBD-04B0-F1C80C059144}"/>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11">
              <a:extLst>
                <a:ext uri="{FF2B5EF4-FFF2-40B4-BE49-F238E27FC236}">
                  <a16:creationId xmlns:a16="http://schemas.microsoft.com/office/drawing/2014/main" id="{53794B85-5A77-02F1-5583-74AEC0308326}"/>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12">
              <a:extLst>
                <a:ext uri="{FF2B5EF4-FFF2-40B4-BE49-F238E27FC236}">
                  <a16:creationId xmlns:a16="http://schemas.microsoft.com/office/drawing/2014/main" id="{CC1A4834-FAF2-0BE0-A58D-5B5AEF204139}"/>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13">
              <a:extLst>
                <a:ext uri="{FF2B5EF4-FFF2-40B4-BE49-F238E27FC236}">
                  <a16:creationId xmlns:a16="http://schemas.microsoft.com/office/drawing/2014/main" id="{1DFB99A4-47DA-4793-2CB1-588E20B6F508}"/>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14">
              <a:extLst>
                <a:ext uri="{FF2B5EF4-FFF2-40B4-BE49-F238E27FC236}">
                  <a16:creationId xmlns:a16="http://schemas.microsoft.com/office/drawing/2014/main" id="{2CEE4790-EC8B-B4AB-A2DA-F8BB0881A069}"/>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pic>
        <p:nvPicPr>
          <p:cNvPr id="11" name="Picture 19" descr="Logo&#10;&#10;Description automatically generated">
            <a:extLst>
              <a:ext uri="{FF2B5EF4-FFF2-40B4-BE49-F238E27FC236}">
                <a16:creationId xmlns:a16="http://schemas.microsoft.com/office/drawing/2014/main" id="{A8C6D9F9-FC65-299E-80FD-CE4631A633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9" name="Text Placeholder 18"/>
          <p:cNvSpPr>
            <a:spLocks noGrp="1"/>
          </p:cNvSpPr>
          <p:nvPr>
            <p:ph type="body" sz="quarter" idx="13"/>
          </p:nvPr>
        </p:nvSpPr>
        <p:spPr>
          <a:xfrm>
            <a:off x="838200" y="1816100"/>
            <a:ext cx="10515600" cy="4213225"/>
          </a:xfrm>
        </p:spPr>
        <p:txBody>
          <a:bodyPr/>
          <a:lstStyle>
            <a:lvl1pPr marL="0" indent="0">
              <a:lnSpc>
                <a:spcPct val="100000"/>
              </a:lnSpc>
              <a:spcBef>
                <a:spcPts val="0"/>
              </a:spcBef>
              <a:buNone/>
              <a:defRPr/>
            </a:lvl1pPr>
          </a:lstStyle>
          <a:p>
            <a:pPr lvl="0"/>
            <a:r>
              <a:rPr lang="de-DE"/>
              <a:t>Mastertextformat bearbeiten</a:t>
            </a:r>
          </a:p>
        </p:txBody>
      </p:sp>
      <p:sp>
        <p:nvSpPr>
          <p:cNvPr id="12" name="Slide Number Placeholder 5">
            <a:extLst>
              <a:ext uri="{FF2B5EF4-FFF2-40B4-BE49-F238E27FC236}">
                <a16:creationId xmlns:a16="http://schemas.microsoft.com/office/drawing/2014/main" id="{AD07A9CA-4CE5-B9DF-CDA7-DA979324D2DF}"/>
              </a:ext>
            </a:extLst>
          </p:cNvPr>
          <p:cNvSpPr>
            <a:spLocks noGrp="1"/>
          </p:cNvSpPr>
          <p:nvPr>
            <p:ph type="sldNum" sz="quarter" idx="14"/>
          </p:nvPr>
        </p:nvSpPr>
        <p:spPr/>
        <p:txBody>
          <a:bodyPr/>
          <a:lstStyle>
            <a:lvl1pPr>
              <a:defRPr sz="1400">
                <a:solidFill>
                  <a:schemeClr val="tx2"/>
                </a:solidFill>
              </a:defRPr>
            </a:lvl1pPr>
          </a:lstStyle>
          <a:p>
            <a:fld id="{DF21452B-CDFA-4964-9BCA-5C15908C2DA5}" type="slidenum">
              <a:rPr lang="LID4096" altLang="LID4096"/>
              <a:pPr/>
              <a:t>‹#›</a:t>
            </a:fld>
            <a:endParaRPr lang="LID4096" altLang="LID4096"/>
          </a:p>
        </p:txBody>
      </p:sp>
    </p:spTree>
    <p:extLst>
      <p:ext uri="{BB962C8B-B14F-4D97-AF65-F5344CB8AC3E}">
        <p14:creationId xmlns:p14="http://schemas.microsoft.com/office/powerpoint/2010/main" val="24008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pic>
        <p:nvPicPr>
          <p:cNvPr id="3" name="Picture 28" descr="Logo&#10;&#10;Description automatically generated">
            <a:extLst>
              <a:ext uri="{FF2B5EF4-FFF2-40B4-BE49-F238E27FC236}">
                <a16:creationId xmlns:a16="http://schemas.microsoft.com/office/drawing/2014/main" id="{E24075BC-1A7D-AAF1-8432-B5F156015E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a:extLst>
              <a:ext uri="{FF2B5EF4-FFF2-40B4-BE49-F238E27FC236}">
                <a16:creationId xmlns:a16="http://schemas.microsoft.com/office/drawing/2014/main" id="{88F99A9E-A3D8-89F6-3728-5EFBB0FD45EC}"/>
              </a:ext>
            </a:extLst>
          </p:cNvPr>
          <p:cNvGrpSpPr>
            <a:grpSpLocks/>
          </p:cNvGrpSpPr>
          <p:nvPr userDrawn="1"/>
        </p:nvGrpSpPr>
        <p:grpSpPr bwMode="auto">
          <a:xfrm>
            <a:off x="0" y="0"/>
            <a:ext cx="152400" cy="6858000"/>
            <a:chOff x="0" y="10782"/>
            <a:chExt cx="339018" cy="6943536"/>
          </a:xfrm>
        </p:grpSpPr>
        <p:sp>
          <p:nvSpPr>
            <p:cNvPr id="5" name="Rectangle 30">
              <a:extLst>
                <a:ext uri="{FF2B5EF4-FFF2-40B4-BE49-F238E27FC236}">
                  <a16:creationId xmlns:a16="http://schemas.microsoft.com/office/drawing/2014/main" id="{807FC3B7-FC20-F2B0-03F9-16CA39179265}"/>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31">
              <a:extLst>
                <a:ext uri="{FF2B5EF4-FFF2-40B4-BE49-F238E27FC236}">
                  <a16:creationId xmlns:a16="http://schemas.microsoft.com/office/drawing/2014/main" id="{0FCA7677-1FD2-6EE9-3DFD-694E2C051A33}"/>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32">
              <a:extLst>
                <a:ext uri="{FF2B5EF4-FFF2-40B4-BE49-F238E27FC236}">
                  <a16:creationId xmlns:a16="http://schemas.microsoft.com/office/drawing/2014/main" id="{4206B040-4069-9D65-7CE3-0F4C452361F9}"/>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33">
              <a:extLst>
                <a:ext uri="{FF2B5EF4-FFF2-40B4-BE49-F238E27FC236}">
                  <a16:creationId xmlns:a16="http://schemas.microsoft.com/office/drawing/2014/main" id="{5E109639-A1E9-A020-E039-F0044939D3AC}"/>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34">
              <a:extLst>
                <a:ext uri="{FF2B5EF4-FFF2-40B4-BE49-F238E27FC236}">
                  <a16:creationId xmlns:a16="http://schemas.microsoft.com/office/drawing/2014/main" id="{165CB344-870F-B373-5ABD-24D4298937DD}"/>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35">
              <a:extLst>
                <a:ext uri="{FF2B5EF4-FFF2-40B4-BE49-F238E27FC236}">
                  <a16:creationId xmlns:a16="http://schemas.microsoft.com/office/drawing/2014/main" id="{E6491988-E2EA-8952-E4D1-8AFBF0182482}"/>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36">
              <a:extLst>
                <a:ext uri="{FF2B5EF4-FFF2-40B4-BE49-F238E27FC236}">
                  <a16:creationId xmlns:a16="http://schemas.microsoft.com/office/drawing/2014/main" id="{C6E04CEF-5A5D-CD6E-3804-7CA86B2DD2F1}"/>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9" name="Text Placeholder 18"/>
          <p:cNvSpPr>
            <a:spLocks noGrp="1"/>
          </p:cNvSpPr>
          <p:nvPr>
            <p:ph type="body" sz="quarter" idx="13"/>
          </p:nvPr>
        </p:nvSpPr>
        <p:spPr>
          <a:xfrm>
            <a:off x="838200" y="1816100"/>
            <a:ext cx="5022574" cy="4213225"/>
          </a:xfrm>
        </p:spPr>
        <p:txBody>
          <a:bodyPr/>
          <a:lstStyle>
            <a:lvl1pPr marL="0" indent="0">
              <a:lnSpc>
                <a:spcPct val="100000"/>
              </a:lnSpc>
              <a:spcBef>
                <a:spcPts val="0"/>
              </a:spcBef>
              <a:buNone/>
              <a:defRPr/>
            </a:lvl1pPr>
          </a:lstStyle>
          <a:p>
            <a:pPr lvl="0"/>
            <a:r>
              <a:rPr lang="de-DE"/>
              <a:t>Mastertextformat bearbeiten</a:t>
            </a:r>
          </a:p>
        </p:txBody>
      </p:sp>
      <p:sp>
        <p:nvSpPr>
          <p:cNvPr id="20" name="Text Placeholder 18"/>
          <p:cNvSpPr>
            <a:spLocks noGrp="1"/>
          </p:cNvSpPr>
          <p:nvPr>
            <p:ph type="body" sz="quarter" idx="14"/>
          </p:nvPr>
        </p:nvSpPr>
        <p:spPr>
          <a:xfrm>
            <a:off x="6331226" y="1816100"/>
            <a:ext cx="5022574" cy="4213225"/>
          </a:xfrm>
        </p:spPr>
        <p:txBody>
          <a:bodyPr/>
          <a:lstStyle>
            <a:lvl1pPr marL="0" indent="0">
              <a:lnSpc>
                <a:spcPct val="100000"/>
              </a:lnSpc>
              <a:spcBef>
                <a:spcPts val="0"/>
              </a:spcBef>
              <a:buNone/>
              <a:defRPr/>
            </a:lvl1pPr>
          </a:lstStyle>
          <a:p>
            <a:pPr lvl="0"/>
            <a:r>
              <a:rPr lang="de-DE"/>
              <a:t>Mastertextformat bearbeiten</a:t>
            </a:r>
          </a:p>
        </p:txBody>
      </p:sp>
      <p:sp>
        <p:nvSpPr>
          <p:cNvPr id="12" name="Slide Number Placeholder 5">
            <a:extLst>
              <a:ext uri="{FF2B5EF4-FFF2-40B4-BE49-F238E27FC236}">
                <a16:creationId xmlns:a16="http://schemas.microsoft.com/office/drawing/2014/main" id="{9060D162-60DF-4A09-8EAD-1C37819F648B}"/>
              </a:ext>
            </a:extLst>
          </p:cNvPr>
          <p:cNvSpPr>
            <a:spLocks noGrp="1"/>
          </p:cNvSpPr>
          <p:nvPr>
            <p:ph type="sldNum" sz="quarter" idx="15"/>
          </p:nvPr>
        </p:nvSpPr>
        <p:spPr/>
        <p:txBody>
          <a:bodyPr/>
          <a:lstStyle>
            <a:lvl1pPr>
              <a:defRPr sz="1400">
                <a:solidFill>
                  <a:schemeClr val="tx2"/>
                </a:solidFill>
              </a:defRPr>
            </a:lvl1pPr>
          </a:lstStyle>
          <a:p>
            <a:fld id="{21699272-24A0-4787-9DD6-7CBEEB1052E5}" type="slidenum">
              <a:rPr lang="LID4096" altLang="LID4096"/>
              <a:pPr/>
              <a:t>‹#›</a:t>
            </a:fld>
            <a:endParaRPr lang="LID4096" altLang="LID4096"/>
          </a:p>
        </p:txBody>
      </p:sp>
    </p:spTree>
    <p:extLst>
      <p:ext uri="{BB962C8B-B14F-4D97-AF65-F5344CB8AC3E}">
        <p14:creationId xmlns:p14="http://schemas.microsoft.com/office/powerpoint/2010/main" val="261699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nfographic">
    <p:spTree>
      <p:nvGrpSpPr>
        <p:cNvPr id="1" name=""/>
        <p:cNvGrpSpPr/>
        <p:nvPr/>
      </p:nvGrpSpPr>
      <p:grpSpPr>
        <a:xfrm>
          <a:off x="0" y="0"/>
          <a:ext cx="0" cy="0"/>
          <a:chOff x="0" y="0"/>
          <a:chExt cx="0" cy="0"/>
        </a:xfrm>
      </p:grpSpPr>
      <p:pic>
        <p:nvPicPr>
          <p:cNvPr id="3" name="Picture 62" descr="Logo&#10;&#10;Description automatically generated">
            <a:extLst>
              <a:ext uri="{FF2B5EF4-FFF2-40B4-BE49-F238E27FC236}">
                <a16:creationId xmlns:a16="http://schemas.microsoft.com/office/drawing/2014/main" id="{0727EF3C-B7ED-A554-3C0A-90B9923AE4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3">
            <a:extLst>
              <a:ext uri="{FF2B5EF4-FFF2-40B4-BE49-F238E27FC236}">
                <a16:creationId xmlns:a16="http://schemas.microsoft.com/office/drawing/2014/main" id="{D3FE2889-4263-687B-A531-289EB4AFE3DA}"/>
              </a:ext>
            </a:extLst>
          </p:cNvPr>
          <p:cNvGrpSpPr>
            <a:grpSpLocks/>
          </p:cNvGrpSpPr>
          <p:nvPr userDrawn="1"/>
        </p:nvGrpSpPr>
        <p:grpSpPr bwMode="auto">
          <a:xfrm>
            <a:off x="0" y="0"/>
            <a:ext cx="152400" cy="6858000"/>
            <a:chOff x="0" y="10782"/>
            <a:chExt cx="339018" cy="6943536"/>
          </a:xfrm>
        </p:grpSpPr>
        <p:sp>
          <p:nvSpPr>
            <p:cNvPr id="5" name="Rectangle 64">
              <a:extLst>
                <a:ext uri="{FF2B5EF4-FFF2-40B4-BE49-F238E27FC236}">
                  <a16:creationId xmlns:a16="http://schemas.microsoft.com/office/drawing/2014/main" id="{A6CA4A9D-90ED-5E2F-A784-EB54735A7AD6}"/>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65">
              <a:extLst>
                <a:ext uri="{FF2B5EF4-FFF2-40B4-BE49-F238E27FC236}">
                  <a16:creationId xmlns:a16="http://schemas.microsoft.com/office/drawing/2014/main" id="{008058FA-3D6C-E023-1430-DD393BD5C594}"/>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66">
              <a:extLst>
                <a:ext uri="{FF2B5EF4-FFF2-40B4-BE49-F238E27FC236}">
                  <a16:creationId xmlns:a16="http://schemas.microsoft.com/office/drawing/2014/main" id="{8B79E7C1-AC26-C18E-FE0E-83C229BF05B7}"/>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67">
              <a:extLst>
                <a:ext uri="{FF2B5EF4-FFF2-40B4-BE49-F238E27FC236}">
                  <a16:creationId xmlns:a16="http://schemas.microsoft.com/office/drawing/2014/main" id="{2EC3BB39-2019-4B04-B946-B0EFDDC69C14}"/>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68">
              <a:extLst>
                <a:ext uri="{FF2B5EF4-FFF2-40B4-BE49-F238E27FC236}">
                  <a16:creationId xmlns:a16="http://schemas.microsoft.com/office/drawing/2014/main" id="{4306AFB4-BF78-B126-AA1F-CD3C73366857}"/>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69">
              <a:extLst>
                <a:ext uri="{FF2B5EF4-FFF2-40B4-BE49-F238E27FC236}">
                  <a16:creationId xmlns:a16="http://schemas.microsoft.com/office/drawing/2014/main" id="{EC373CBD-7730-BE00-55C2-473DFEBFF6C6}"/>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70">
              <a:extLst>
                <a:ext uri="{FF2B5EF4-FFF2-40B4-BE49-F238E27FC236}">
                  <a16:creationId xmlns:a16="http://schemas.microsoft.com/office/drawing/2014/main" id="{EC96A04A-1529-8B24-003F-D4DC820BB569}"/>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53" name="Text Placeholder 18"/>
          <p:cNvSpPr>
            <a:spLocks noGrp="1"/>
          </p:cNvSpPr>
          <p:nvPr>
            <p:ph type="body" sz="quarter" idx="14"/>
          </p:nvPr>
        </p:nvSpPr>
        <p:spPr>
          <a:xfrm>
            <a:off x="838199" y="1816100"/>
            <a:ext cx="4797057" cy="4432300"/>
          </a:xfrm>
        </p:spPr>
        <p:txBody>
          <a:bodyPr/>
          <a:lstStyle>
            <a:lvl1pPr>
              <a:lnSpc>
                <a:spcPct val="100000"/>
              </a:lnSpc>
              <a:spcBef>
                <a:spcPts val="0"/>
              </a:spcBef>
              <a:spcAft>
                <a:spcPts val="600"/>
              </a:spcAft>
              <a:buNone/>
              <a:defRPr/>
            </a:lvl1pPr>
          </a:lstStyle>
          <a:p>
            <a:pPr lvl="0"/>
            <a:r>
              <a:rPr lang="de-DE"/>
              <a:t>Mastertextformat bearbeiten</a:t>
            </a:r>
          </a:p>
        </p:txBody>
      </p:sp>
    </p:spTree>
    <p:extLst>
      <p:ext uri="{BB962C8B-B14F-4D97-AF65-F5344CB8AC3E}">
        <p14:creationId xmlns:p14="http://schemas.microsoft.com/office/powerpoint/2010/main" val="3285670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grpSp>
        <p:nvGrpSpPr>
          <p:cNvPr id="2" name="Group 21">
            <a:extLst>
              <a:ext uri="{FF2B5EF4-FFF2-40B4-BE49-F238E27FC236}">
                <a16:creationId xmlns:a16="http://schemas.microsoft.com/office/drawing/2014/main" id="{7AD48308-6743-1244-ACE3-FF9471E410EC}"/>
              </a:ext>
            </a:extLst>
          </p:cNvPr>
          <p:cNvGrpSpPr>
            <a:grpSpLocks/>
          </p:cNvGrpSpPr>
          <p:nvPr userDrawn="1"/>
        </p:nvGrpSpPr>
        <p:grpSpPr bwMode="auto">
          <a:xfrm>
            <a:off x="0" y="0"/>
            <a:ext cx="152400" cy="6858000"/>
            <a:chOff x="0" y="10782"/>
            <a:chExt cx="339018" cy="6943536"/>
          </a:xfrm>
        </p:grpSpPr>
        <p:sp>
          <p:nvSpPr>
            <p:cNvPr id="3" name="Rectangle 22">
              <a:extLst>
                <a:ext uri="{FF2B5EF4-FFF2-40B4-BE49-F238E27FC236}">
                  <a16:creationId xmlns:a16="http://schemas.microsoft.com/office/drawing/2014/main" id="{6968D696-4BC4-F7FC-E9C2-393DD51CA25C}"/>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 name="Rectangle 23">
              <a:extLst>
                <a:ext uri="{FF2B5EF4-FFF2-40B4-BE49-F238E27FC236}">
                  <a16:creationId xmlns:a16="http://schemas.microsoft.com/office/drawing/2014/main" id="{3FEA0B95-0FDE-AC6C-1D3A-D9A42E4C638E}"/>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24">
              <a:extLst>
                <a:ext uri="{FF2B5EF4-FFF2-40B4-BE49-F238E27FC236}">
                  <a16:creationId xmlns:a16="http://schemas.microsoft.com/office/drawing/2014/main" id="{3C385312-CA0E-8408-3E84-BC8A0FE0BA00}"/>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25">
              <a:extLst>
                <a:ext uri="{FF2B5EF4-FFF2-40B4-BE49-F238E27FC236}">
                  <a16:creationId xmlns:a16="http://schemas.microsoft.com/office/drawing/2014/main" id="{23C4CA19-C584-2245-BD44-6D6F5429D025}"/>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26">
              <a:extLst>
                <a:ext uri="{FF2B5EF4-FFF2-40B4-BE49-F238E27FC236}">
                  <a16:creationId xmlns:a16="http://schemas.microsoft.com/office/drawing/2014/main" id="{7CE04629-E3B2-FC92-09B7-C1E5AF6F5699}"/>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27">
              <a:extLst>
                <a:ext uri="{FF2B5EF4-FFF2-40B4-BE49-F238E27FC236}">
                  <a16:creationId xmlns:a16="http://schemas.microsoft.com/office/drawing/2014/main" id="{4D90E385-0E6A-BC33-45A0-F26D50737D83}"/>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28">
              <a:extLst>
                <a:ext uri="{FF2B5EF4-FFF2-40B4-BE49-F238E27FC236}">
                  <a16:creationId xmlns:a16="http://schemas.microsoft.com/office/drawing/2014/main" id="{8A5AC3BD-B570-029F-07E1-D6C8F0F6EC8B}"/>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11" name="Rectangle 6">
            <a:extLst>
              <a:ext uri="{FF2B5EF4-FFF2-40B4-BE49-F238E27FC236}">
                <a16:creationId xmlns:a16="http://schemas.microsoft.com/office/drawing/2014/main" id="{B7FB82DD-0CBB-6F67-D39F-E71C95B09C64}"/>
              </a:ext>
            </a:extLst>
          </p:cNvPr>
          <p:cNvSpPr/>
          <p:nvPr userDrawn="1"/>
        </p:nvSpPr>
        <p:spPr>
          <a:xfrm>
            <a:off x="11574463" y="1566863"/>
            <a:ext cx="617537" cy="617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R"/>
          </a:p>
        </p:txBody>
      </p:sp>
      <p:sp>
        <p:nvSpPr>
          <p:cNvPr id="12" name="Rectangle 132">
            <a:extLst>
              <a:ext uri="{FF2B5EF4-FFF2-40B4-BE49-F238E27FC236}">
                <a16:creationId xmlns:a16="http://schemas.microsoft.com/office/drawing/2014/main" id="{86713EE8-B8DD-E94D-DA5B-34D06EB0259D}"/>
              </a:ext>
            </a:extLst>
          </p:cNvPr>
          <p:cNvSpPr/>
          <p:nvPr userDrawn="1"/>
        </p:nvSpPr>
        <p:spPr>
          <a:xfrm>
            <a:off x="6908800" y="6248400"/>
            <a:ext cx="617538" cy="6175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R"/>
          </a:p>
        </p:txBody>
      </p:sp>
      <p:sp>
        <p:nvSpPr>
          <p:cNvPr id="18"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20" name="Text Placeholder 18"/>
          <p:cNvSpPr>
            <a:spLocks noGrp="1"/>
          </p:cNvSpPr>
          <p:nvPr>
            <p:ph type="body" sz="quarter" idx="14"/>
          </p:nvPr>
        </p:nvSpPr>
        <p:spPr>
          <a:xfrm>
            <a:off x="838199" y="1816100"/>
            <a:ext cx="4797057" cy="4432300"/>
          </a:xfrm>
        </p:spPr>
        <p:txBody>
          <a:bodyPr/>
          <a:lstStyle>
            <a:lvl1pPr>
              <a:lnSpc>
                <a:spcPct val="100000"/>
              </a:lnSpc>
              <a:spcBef>
                <a:spcPts val="0"/>
              </a:spcBef>
              <a:spcAft>
                <a:spcPts val="600"/>
              </a:spcAft>
              <a:buNone/>
              <a:defRPr/>
            </a:lvl1pPr>
          </a:lstStyle>
          <a:p>
            <a:pPr lvl="0"/>
            <a:r>
              <a:rPr lang="de-DE"/>
              <a:t>Mastertextformat bearbeiten</a:t>
            </a:r>
          </a:p>
        </p:txBody>
      </p:sp>
      <p:sp>
        <p:nvSpPr>
          <p:cNvPr id="5" name="Picture Placeholder 4"/>
          <p:cNvSpPr>
            <a:spLocks noGrp="1"/>
          </p:cNvSpPr>
          <p:nvPr>
            <p:ph type="pic" sz="quarter" idx="15"/>
          </p:nvPr>
        </p:nvSpPr>
        <p:spPr>
          <a:xfrm>
            <a:off x="7518400" y="2184400"/>
            <a:ext cx="4673600" cy="4673600"/>
          </a:xfrm>
          <a:solidFill>
            <a:schemeClr val="bg1">
              <a:lumMod val="85000"/>
            </a:schemeClr>
          </a:solidFill>
        </p:spPr>
        <p:txBody>
          <a:bodyPr rtlCol="0"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R" sz="2400" dirty="0">
                <a:solidFill>
                  <a:schemeClr val="bg1"/>
                </a:solidFill>
              </a:defRPr>
            </a:lvl1pPr>
          </a:lstStyle>
          <a:p>
            <a:pPr lvl="0"/>
            <a:r>
              <a:rPr lang="de-DE" noProof="0"/>
              <a:t>Bild durch Klicken auf Symbol hinzufügen</a:t>
            </a:r>
            <a:endParaRPr lang="en-GR" noProof="0"/>
          </a:p>
        </p:txBody>
      </p:sp>
      <p:sp>
        <p:nvSpPr>
          <p:cNvPr id="13" name="Slide Number Placeholder 5">
            <a:extLst>
              <a:ext uri="{FF2B5EF4-FFF2-40B4-BE49-F238E27FC236}">
                <a16:creationId xmlns:a16="http://schemas.microsoft.com/office/drawing/2014/main" id="{A6EB88B6-6589-FEEC-48F8-F840D07B5167}"/>
              </a:ext>
            </a:extLst>
          </p:cNvPr>
          <p:cNvSpPr>
            <a:spLocks noGrp="1"/>
          </p:cNvSpPr>
          <p:nvPr>
            <p:ph type="sldNum" sz="quarter" idx="16"/>
          </p:nvPr>
        </p:nvSpPr>
        <p:spPr/>
        <p:txBody>
          <a:bodyPr/>
          <a:lstStyle>
            <a:lvl1pPr>
              <a:defRPr sz="1400">
                <a:solidFill>
                  <a:schemeClr val="tx2"/>
                </a:solidFill>
              </a:defRPr>
            </a:lvl1pPr>
          </a:lstStyle>
          <a:p>
            <a:fld id="{A6024DC5-2153-4BFC-9B20-2C90DDA800F7}" type="slidenum">
              <a:rPr lang="LID4096" altLang="LID4096"/>
              <a:pPr/>
              <a:t>‹#›</a:t>
            </a:fld>
            <a:endParaRPr lang="LID4096" altLang="LID4096"/>
          </a:p>
        </p:txBody>
      </p:sp>
    </p:spTree>
    <p:extLst>
      <p:ext uri="{BB962C8B-B14F-4D97-AF65-F5344CB8AC3E}">
        <p14:creationId xmlns:p14="http://schemas.microsoft.com/office/powerpoint/2010/main" val="2767624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2 images">
    <p:spTree>
      <p:nvGrpSpPr>
        <p:cNvPr id="1" name=""/>
        <p:cNvGrpSpPr/>
        <p:nvPr/>
      </p:nvGrpSpPr>
      <p:grpSpPr>
        <a:xfrm>
          <a:off x="0" y="0"/>
          <a:ext cx="0" cy="0"/>
          <a:chOff x="0" y="0"/>
          <a:chExt cx="0" cy="0"/>
        </a:xfrm>
      </p:grpSpPr>
      <p:grpSp>
        <p:nvGrpSpPr>
          <p:cNvPr id="2" name="Group 21">
            <a:extLst>
              <a:ext uri="{FF2B5EF4-FFF2-40B4-BE49-F238E27FC236}">
                <a16:creationId xmlns:a16="http://schemas.microsoft.com/office/drawing/2014/main" id="{C382E047-EFC5-7ABD-78F8-A5EFE92F859A}"/>
              </a:ext>
            </a:extLst>
          </p:cNvPr>
          <p:cNvGrpSpPr>
            <a:grpSpLocks/>
          </p:cNvGrpSpPr>
          <p:nvPr userDrawn="1"/>
        </p:nvGrpSpPr>
        <p:grpSpPr bwMode="auto">
          <a:xfrm>
            <a:off x="0" y="0"/>
            <a:ext cx="152400" cy="6858000"/>
            <a:chOff x="0" y="10782"/>
            <a:chExt cx="339018" cy="6943536"/>
          </a:xfrm>
        </p:grpSpPr>
        <p:sp>
          <p:nvSpPr>
            <p:cNvPr id="3" name="Rectangle 22">
              <a:extLst>
                <a:ext uri="{FF2B5EF4-FFF2-40B4-BE49-F238E27FC236}">
                  <a16:creationId xmlns:a16="http://schemas.microsoft.com/office/drawing/2014/main" id="{045321B7-75E1-D361-05F9-0CFACDA52C67}"/>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4" name="Rectangle 23">
              <a:extLst>
                <a:ext uri="{FF2B5EF4-FFF2-40B4-BE49-F238E27FC236}">
                  <a16:creationId xmlns:a16="http://schemas.microsoft.com/office/drawing/2014/main" id="{F2EF07AF-B3F3-A41F-B800-7D9611833034}"/>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24">
              <a:extLst>
                <a:ext uri="{FF2B5EF4-FFF2-40B4-BE49-F238E27FC236}">
                  <a16:creationId xmlns:a16="http://schemas.microsoft.com/office/drawing/2014/main" id="{74CD4546-F7CC-D17B-1026-BB8D53CECEDB}"/>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25">
              <a:extLst>
                <a:ext uri="{FF2B5EF4-FFF2-40B4-BE49-F238E27FC236}">
                  <a16:creationId xmlns:a16="http://schemas.microsoft.com/office/drawing/2014/main" id="{DA2D7E73-4197-121A-FC4F-9D9A7ABB95CE}"/>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26">
              <a:extLst>
                <a:ext uri="{FF2B5EF4-FFF2-40B4-BE49-F238E27FC236}">
                  <a16:creationId xmlns:a16="http://schemas.microsoft.com/office/drawing/2014/main" id="{16176F0E-474B-4A7D-B041-44232BEC97DE}"/>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27">
              <a:extLst>
                <a:ext uri="{FF2B5EF4-FFF2-40B4-BE49-F238E27FC236}">
                  <a16:creationId xmlns:a16="http://schemas.microsoft.com/office/drawing/2014/main" id="{A8E09C0E-35A7-1880-7BBE-F6D38833CCA8}"/>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28">
              <a:extLst>
                <a:ext uri="{FF2B5EF4-FFF2-40B4-BE49-F238E27FC236}">
                  <a16:creationId xmlns:a16="http://schemas.microsoft.com/office/drawing/2014/main" id="{E8EDA3AA-C454-25D3-C85F-050F45C15D48}"/>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sp>
        <p:nvSpPr>
          <p:cNvPr id="11" name="Rectangle 18">
            <a:extLst>
              <a:ext uri="{FF2B5EF4-FFF2-40B4-BE49-F238E27FC236}">
                <a16:creationId xmlns:a16="http://schemas.microsoft.com/office/drawing/2014/main" id="{5EFC7635-77B9-1427-5F01-84A3265AD57A}"/>
              </a:ext>
            </a:extLst>
          </p:cNvPr>
          <p:cNvSpPr/>
          <p:nvPr userDrawn="1"/>
        </p:nvSpPr>
        <p:spPr>
          <a:xfrm>
            <a:off x="9672638" y="3703638"/>
            <a:ext cx="619125" cy="6175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R"/>
          </a:p>
        </p:txBody>
      </p:sp>
      <p:sp>
        <p:nvSpPr>
          <p:cNvPr id="12" name="Rectangle 20">
            <a:extLst>
              <a:ext uri="{FF2B5EF4-FFF2-40B4-BE49-F238E27FC236}">
                <a16:creationId xmlns:a16="http://schemas.microsoft.com/office/drawing/2014/main" id="{7E54A9DF-FA69-B50A-8D19-35960F68B6CA}"/>
              </a:ext>
            </a:extLst>
          </p:cNvPr>
          <p:cNvSpPr/>
          <p:nvPr userDrawn="1"/>
        </p:nvSpPr>
        <p:spPr>
          <a:xfrm>
            <a:off x="9050338" y="4321175"/>
            <a:ext cx="619125" cy="6175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R"/>
          </a:p>
        </p:txBody>
      </p:sp>
      <p:sp>
        <p:nvSpPr>
          <p:cNvPr id="18"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20" name="Text Placeholder 18"/>
          <p:cNvSpPr>
            <a:spLocks noGrp="1"/>
          </p:cNvSpPr>
          <p:nvPr>
            <p:ph type="body" sz="quarter" idx="14"/>
          </p:nvPr>
        </p:nvSpPr>
        <p:spPr>
          <a:xfrm>
            <a:off x="838199" y="1816100"/>
            <a:ext cx="4797057" cy="4432300"/>
          </a:xfrm>
        </p:spPr>
        <p:txBody>
          <a:bodyPr/>
          <a:lstStyle>
            <a:lvl1pPr>
              <a:lnSpc>
                <a:spcPct val="100000"/>
              </a:lnSpc>
              <a:spcBef>
                <a:spcPts val="0"/>
              </a:spcBef>
              <a:spcAft>
                <a:spcPts val="600"/>
              </a:spcAft>
              <a:buNone/>
              <a:defRPr/>
            </a:lvl1pPr>
          </a:lstStyle>
          <a:p>
            <a:pPr lvl="0"/>
            <a:r>
              <a:rPr lang="de-DE"/>
              <a:t>Mastertextformat bearbeiten</a:t>
            </a:r>
          </a:p>
        </p:txBody>
      </p:sp>
      <p:sp>
        <p:nvSpPr>
          <p:cNvPr id="5" name="Picture Placeholder 4"/>
          <p:cNvSpPr>
            <a:spLocks noGrp="1"/>
          </p:cNvSpPr>
          <p:nvPr>
            <p:ph type="pic" sz="quarter" idx="15"/>
          </p:nvPr>
        </p:nvSpPr>
        <p:spPr>
          <a:xfrm>
            <a:off x="9668932" y="4334932"/>
            <a:ext cx="2523067" cy="2523067"/>
          </a:xfrm>
          <a:solidFill>
            <a:schemeClr val="bg1">
              <a:lumMod val="85000"/>
            </a:schemeClr>
          </a:solidFill>
          <a:ln>
            <a:noFill/>
          </a:ln>
        </p:spPr>
        <p:txBody>
          <a:bodyPr rtlCol="0"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R" sz="2000" dirty="0">
                <a:solidFill>
                  <a:schemeClr val="bg1"/>
                </a:solidFill>
              </a:defRPr>
            </a:lvl1pPr>
          </a:lstStyle>
          <a:p>
            <a:pPr lvl="0"/>
            <a:r>
              <a:rPr lang="de-DE" noProof="0"/>
              <a:t>Bild durch Klicken auf Symbol hinzufügen</a:t>
            </a:r>
            <a:endParaRPr lang="en-GR" noProof="0"/>
          </a:p>
        </p:txBody>
      </p:sp>
      <p:sp>
        <p:nvSpPr>
          <p:cNvPr id="16" name="Picture Placeholder 4"/>
          <p:cNvSpPr>
            <a:spLocks noGrp="1"/>
          </p:cNvSpPr>
          <p:nvPr>
            <p:ph type="pic" sz="quarter" idx="16"/>
          </p:nvPr>
        </p:nvSpPr>
        <p:spPr>
          <a:xfrm>
            <a:off x="7145865" y="1798106"/>
            <a:ext cx="2523067" cy="2523067"/>
          </a:xfrm>
          <a:solidFill>
            <a:schemeClr val="bg1">
              <a:lumMod val="85000"/>
            </a:schemeClr>
          </a:solidFill>
          <a:ln>
            <a:noFill/>
          </a:ln>
        </p:spPr>
        <p:txBody>
          <a:bodyPr rtlCol="0"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R" sz="2000" dirty="0">
                <a:solidFill>
                  <a:schemeClr val="bg1"/>
                </a:solidFill>
              </a:defRPr>
            </a:lvl1pPr>
          </a:lstStyle>
          <a:p>
            <a:pPr lvl="0"/>
            <a:r>
              <a:rPr lang="de-DE" noProof="0"/>
              <a:t>Bild durch Klicken auf Symbol hinzufügen</a:t>
            </a:r>
            <a:endParaRPr lang="en-GR" noProof="0"/>
          </a:p>
        </p:txBody>
      </p:sp>
      <p:sp>
        <p:nvSpPr>
          <p:cNvPr id="13" name="Slide Number Placeholder 5">
            <a:extLst>
              <a:ext uri="{FF2B5EF4-FFF2-40B4-BE49-F238E27FC236}">
                <a16:creationId xmlns:a16="http://schemas.microsoft.com/office/drawing/2014/main" id="{1176D8FF-FE9F-153F-B341-BC5016C6594E}"/>
              </a:ext>
            </a:extLst>
          </p:cNvPr>
          <p:cNvSpPr>
            <a:spLocks noGrp="1"/>
          </p:cNvSpPr>
          <p:nvPr>
            <p:ph type="sldNum" sz="quarter" idx="17"/>
          </p:nvPr>
        </p:nvSpPr>
        <p:spPr/>
        <p:txBody>
          <a:bodyPr/>
          <a:lstStyle>
            <a:lvl1pPr>
              <a:defRPr sz="1400">
                <a:solidFill>
                  <a:schemeClr val="tx2"/>
                </a:solidFill>
              </a:defRPr>
            </a:lvl1pPr>
          </a:lstStyle>
          <a:p>
            <a:fld id="{9F097FBA-934A-4BCC-A64C-AF08A1ED440E}" type="slidenum">
              <a:rPr lang="LID4096" altLang="LID4096"/>
              <a:pPr/>
              <a:t>‹#›</a:t>
            </a:fld>
            <a:endParaRPr lang="LID4096" altLang="LID4096"/>
          </a:p>
        </p:txBody>
      </p:sp>
    </p:spTree>
    <p:extLst>
      <p:ext uri="{BB962C8B-B14F-4D97-AF65-F5344CB8AC3E}">
        <p14:creationId xmlns:p14="http://schemas.microsoft.com/office/powerpoint/2010/main" val="322125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s-insert icon">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54ED53E7-F7D9-1153-F1EC-A8DA0811ED49}"/>
              </a:ext>
            </a:extLst>
          </p:cNvPr>
          <p:cNvGrpSpPr>
            <a:grpSpLocks/>
          </p:cNvGrpSpPr>
          <p:nvPr userDrawn="1"/>
        </p:nvGrpSpPr>
        <p:grpSpPr bwMode="auto">
          <a:xfrm>
            <a:off x="0" y="0"/>
            <a:ext cx="152400" cy="6858000"/>
            <a:chOff x="0" y="10782"/>
            <a:chExt cx="339018" cy="6943536"/>
          </a:xfrm>
        </p:grpSpPr>
        <p:sp>
          <p:nvSpPr>
            <p:cNvPr id="4" name="Rectangle 8">
              <a:extLst>
                <a:ext uri="{FF2B5EF4-FFF2-40B4-BE49-F238E27FC236}">
                  <a16:creationId xmlns:a16="http://schemas.microsoft.com/office/drawing/2014/main" id="{BA636FA0-5383-3305-466F-89CDD142900B}"/>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 name="Rectangle 9">
              <a:extLst>
                <a:ext uri="{FF2B5EF4-FFF2-40B4-BE49-F238E27FC236}">
                  <a16:creationId xmlns:a16="http://schemas.microsoft.com/office/drawing/2014/main" id="{DC17F5F6-D43A-A55A-7727-F2A802E3D734}"/>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10">
              <a:extLst>
                <a:ext uri="{FF2B5EF4-FFF2-40B4-BE49-F238E27FC236}">
                  <a16:creationId xmlns:a16="http://schemas.microsoft.com/office/drawing/2014/main" id="{99EF1582-2152-0FD2-DB83-69D19F347476}"/>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11">
              <a:extLst>
                <a:ext uri="{FF2B5EF4-FFF2-40B4-BE49-F238E27FC236}">
                  <a16:creationId xmlns:a16="http://schemas.microsoft.com/office/drawing/2014/main" id="{4A28EB6B-9D3C-78A5-D434-21766CA70248}"/>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12">
              <a:extLst>
                <a:ext uri="{FF2B5EF4-FFF2-40B4-BE49-F238E27FC236}">
                  <a16:creationId xmlns:a16="http://schemas.microsoft.com/office/drawing/2014/main" id="{A2BE288B-C85F-F60A-347A-E8E7FCFF66F7}"/>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13">
              <a:extLst>
                <a:ext uri="{FF2B5EF4-FFF2-40B4-BE49-F238E27FC236}">
                  <a16:creationId xmlns:a16="http://schemas.microsoft.com/office/drawing/2014/main" id="{8A7D1834-6311-01D1-F299-0FB051043308}"/>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14">
              <a:extLst>
                <a:ext uri="{FF2B5EF4-FFF2-40B4-BE49-F238E27FC236}">
                  <a16:creationId xmlns:a16="http://schemas.microsoft.com/office/drawing/2014/main" id="{6D52D519-C703-ED66-8FDC-67D87B2930B9}"/>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pic>
        <p:nvPicPr>
          <p:cNvPr id="11" name="Picture 19" descr="Logo&#10;&#10;Description automatically generated">
            <a:extLst>
              <a:ext uri="{FF2B5EF4-FFF2-40B4-BE49-F238E27FC236}">
                <a16:creationId xmlns:a16="http://schemas.microsoft.com/office/drawing/2014/main" id="{1978FA70-EE6E-7AB4-0FAA-DDC90072BE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5">
            <a:extLst>
              <a:ext uri="{FF2B5EF4-FFF2-40B4-BE49-F238E27FC236}">
                <a16:creationId xmlns:a16="http://schemas.microsoft.com/office/drawing/2014/main" id="{BCD20716-B01C-BBC1-6225-161EC3AD3F87}"/>
              </a:ext>
            </a:extLst>
          </p:cNvPr>
          <p:cNvCxnSpPr>
            <a:cxnSpLocks/>
          </p:cNvCxnSpPr>
          <p:nvPr userDrawn="1"/>
        </p:nvCxnSpPr>
        <p:spPr>
          <a:xfrm>
            <a:off x="152400" y="2997200"/>
            <a:ext cx="120396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23">
            <a:extLst>
              <a:ext uri="{FF2B5EF4-FFF2-40B4-BE49-F238E27FC236}">
                <a16:creationId xmlns:a16="http://schemas.microsoft.com/office/drawing/2014/main" id="{F7B3DDDD-765E-6DC4-A4E5-A1A2B133A6E1}"/>
              </a:ext>
            </a:extLst>
          </p:cNvPr>
          <p:cNvSpPr/>
          <p:nvPr userDrawn="1"/>
        </p:nvSpPr>
        <p:spPr>
          <a:xfrm>
            <a:off x="1660525" y="2341563"/>
            <a:ext cx="1327150" cy="13271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24">
            <a:extLst>
              <a:ext uri="{FF2B5EF4-FFF2-40B4-BE49-F238E27FC236}">
                <a16:creationId xmlns:a16="http://schemas.microsoft.com/office/drawing/2014/main" id="{47B66210-E570-F475-3419-052FD08630A6}"/>
              </a:ext>
            </a:extLst>
          </p:cNvPr>
          <p:cNvSpPr/>
          <p:nvPr userDrawn="1"/>
        </p:nvSpPr>
        <p:spPr>
          <a:xfrm>
            <a:off x="5106988" y="2357438"/>
            <a:ext cx="1327150" cy="13271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25">
            <a:extLst>
              <a:ext uri="{FF2B5EF4-FFF2-40B4-BE49-F238E27FC236}">
                <a16:creationId xmlns:a16="http://schemas.microsoft.com/office/drawing/2014/main" id="{33F5FA77-FA80-4A24-9F76-A83279A16F90}"/>
              </a:ext>
            </a:extLst>
          </p:cNvPr>
          <p:cNvSpPr/>
          <p:nvPr userDrawn="1"/>
        </p:nvSpPr>
        <p:spPr>
          <a:xfrm>
            <a:off x="8540750" y="2312988"/>
            <a:ext cx="1327150" cy="13271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8" name="Text Placeholder 2"/>
          <p:cNvSpPr>
            <a:spLocks noGrp="1"/>
          </p:cNvSpPr>
          <p:nvPr>
            <p:ph type="body" sz="quarter" idx="10"/>
          </p:nvPr>
        </p:nvSpPr>
        <p:spPr>
          <a:xfrm>
            <a:off x="978469" y="3845751"/>
            <a:ext cx="2672815" cy="1878334"/>
          </a:xfrm>
        </p:spPr>
        <p:txBody>
          <a:bodyPr>
            <a:normAutofit/>
          </a:bodyPr>
          <a:lstStyle>
            <a:lvl1pPr marL="0" indent="0" algn="ctr">
              <a:lnSpc>
                <a:spcPct val="100000"/>
              </a:lnSpc>
              <a:spcBef>
                <a:spcPts val="0"/>
              </a:spcBef>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28" name="Text Placeholder 2"/>
          <p:cNvSpPr>
            <a:spLocks noGrp="1"/>
          </p:cNvSpPr>
          <p:nvPr>
            <p:ph type="body" sz="quarter" idx="13"/>
          </p:nvPr>
        </p:nvSpPr>
        <p:spPr>
          <a:xfrm>
            <a:off x="4434154" y="3845751"/>
            <a:ext cx="2672815" cy="1878334"/>
          </a:xfrm>
        </p:spPr>
        <p:txBody>
          <a:bodyPr>
            <a:normAutofit/>
          </a:bodyPr>
          <a:lstStyle>
            <a:lvl1pPr marL="0" indent="0" algn="ctr">
              <a:lnSpc>
                <a:spcPct val="100000"/>
              </a:lnSpc>
              <a:spcBef>
                <a:spcPts val="0"/>
              </a:spcBef>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29" name="Text Placeholder 2"/>
          <p:cNvSpPr>
            <a:spLocks noGrp="1"/>
          </p:cNvSpPr>
          <p:nvPr>
            <p:ph type="body" sz="quarter" idx="14"/>
          </p:nvPr>
        </p:nvSpPr>
        <p:spPr>
          <a:xfrm>
            <a:off x="7867986" y="3844233"/>
            <a:ext cx="2672815" cy="1878334"/>
          </a:xfrm>
        </p:spPr>
        <p:txBody>
          <a:bodyPr>
            <a:normAutofit/>
          </a:bodyPr>
          <a:lstStyle>
            <a:lvl1pPr marL="0" indent="0" algn="ctr">
              <a:lnSpc>
                <a:spcPct val="100000"/>
              </a:lnSpc>
              <a:spcBef>
                <a:spcPts val="0"/>
              </a:spcBef>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16" name="Slide Number Placeholder 5">
            <a:extLst>
              <a:ext uri="{FF2B5EF4-FFF2-40B4-BE49-F238E27FC236}">
                <a16:creationId xmlns:a16="http://schemas.microsoft.com/office/drawing/2014/main" id="{704D6C33-375F-637B-E5A9-6E38D62EBE74}"/>
              </a:ext>
            </a:extLst>
          </p:cNvPr>
          <p:cNvSpPr>
            <a:spLocks noGrp="1"/>
          </p:cNvSpPr>
          <p:nvPr>
            <p:ph type="sldNum" sz="quarter" idx="15"/>
          </p:nvPr>
        </p:nvSpPr>
        <p:spPr/>
        <p:txBody>
          <a:bodyPr/>
          <a:lstStyle>
            <a:lvl1pPr>
              <a:defRPr sz="1400">
                <a:solidFill>
                  <a:schemeClr val="tx2"/>
                </a:solidFill>
              </a:defRPr>
            </a:lvl1pPr>
          </a:lstStyle>
          <a:p>
            <a:fld id="{43FCE91F-71DD-4089-B552-ADA668A766F6}" type="slidenum">
              <a:rPr lang="LID4096" altLang="LID4096"/>
              <a:pPr/>
              <a:t>‹#›</a:t>
            </a:fld>
            <a:endParaRPr lang="LID4096" altLang="LID4096"/>
          </a:p>
        </p:txBody>
      </p:sp>
    </p:spTree>
    <p:extLst>
      <p:ext uri="{BB962C8B-B14F-4D97-AF65-F5344CB8AC3E}">
        <p14:creationId xmlns:p14="http://schemas.microsoft.com/office/powerpoint/2010/main" val="384501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lumns-insert icon">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5A923B32-639C-0DD4-C945-8BDE0358C63A}"/>
              </a:ext>
            </a:extLst>
          </p:cNvPr>
          <p:cNvGrpSpPr>
            <a:grpSpLocks/>
          </p:cNvGrpSpPr>
          <p:nvPr userDrawn="1"/>
        </p:nvGrpSpPr>
        <p:grpSpPr bwMode="auto">
          <a:xfrm>
            <a:off x="0" y="0"/>
            <a:ext cx="152400" cy="6858000"/>
            <a:chOff x="0" y="10782"/>
            <a:chExt cx="339018" cy="6943536"/>
          </a:xfrm>
        </p:grpSpPr>
        <p:sp>
          <p:nvSpPr>
            <p:cNvPr id="4" name="Rectangle 8">
              <a:extLst>
                <a:ext uri="{FF2B5EF4-FFF2-40B4-BE49-F238E27FC236}">
                  <a16:creationId xmlns:a16="http://schemas.microsoft.com/office/drawing/2014/main" id="{94696A3A-64D0-7FC3-EF04-97290C6B0D3C}"/>
                </a:ext>
              </a:extLst>
            </p:cNvPr>
            <p:cNvSpPr/>
            <p:nvPr userDrawn="1"/>
          </p:nvSpPr>
          <p:spPr>
            <a:xfrm>
              <a:off x="0" y="10782"/>
              <a:ext cx="339018" cy="993311"/>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5" name="Rectangle 9">
              <a:extLst>
                <a:ext uri="{FF2B5EF4-FFF2-40B4-BE49-F238E27FC236}">
                  <a16:creationId xmlns:a16="http://schemas.microsoft.com/office/drawing/2014/main" id="{58C01E3E-1533-9410-66D6-45F36A333A3E}"/>
                </a:ext>
              </a:extLst>
            </p:cNvPr>
            <p:cNvSpPr/>
            <p:nvPr userDrawn="1"/>
          </p:nvSpPr>
          <p:spPr>
            <a:xfrm>
              <a:off x="0" y="999272"/>
              <a:ext cx="339018" cy="99170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10">
              <a:extLst>
                <a:ext uri="{FF2B5EF4-FFF2-40B4-BE49-F238E27FC236}">
                  <a16:creationId xmlns:a16="http://schemas.microsoft.com/office/drawing/2014/main" id="{5E4AC674-A9C6-41AF-56D3-7EB6126B5CED}"/>
                </a:ext>
              </a:extLst>
            </p:cNvPr>
            <p:cNvSpPr/>
            <p:nvPr userDrawn="1"/>
          </p:nvSpPr>
          <p:spPr>
            <a:xfrm>
              <a:off x="0" y="1990976"/>
              <a:ext cx="339018" cy="99331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7" name="Rectangle 11">
              <a:extLst>
                <a:ext uri="{FF2B5EF4-FFF2-40B4-BE49-F238E27FC236}">
                  <a16:creationId xmlns:a16="http://schemas.microsoft.com/office/drawing/2014/main" id="{5F042B0A-EB90-3A95-78C5-5A8206A6F9E4}"/>
                </a:ext>
              </a:extLst>
            </p:cNvPr>
            <p:cNvSpPr/>
            <p:nvPr userDrawn="1"/>
          </p:nvSpPr>
          <p:spPr>
            <a:xfrm>
              <a:off x="0" y="2984287"/>
              <a:ext cx="339018" cy="991705"/>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8" name="Rectangle 12">
              <a:extLst>
                <a:ext uri="{FF2B5EF4-FFF2-40B4-BE49-F238E27FC236}">
                  <a16:creationId xmlns:a16="http://schemas.microsoft.com/office/drawing/2014/main" id="{47603A5A-92A1-EF63-D986-A70398E04152}"/>
                </a:ext>
              </a:extLst>
            </p:cNvPr>
            <p:cNvSpPr/>
            <p:nvPr userDrawn="1"/>
          </p:nvSpPr>
          <p:spPr>
            <a:xfrm>
              <a:off x="0" y="3975992"/>
              <a:ext cx="339018" cy="993311"/>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9" name="Rectangle 13">
              <a:extLst>
                <a:ext uri="{FF2B5EF4-FFF2-40B4-BE49-F238E27FC236}">
                  <a16:creationId xmlns:a16="http://schemas.microsoft.com/office/drawing/2014/main" id="{90EA4C2E-11CD-EE9C-BD2E-7ACBC262272F}"/>
                </a:ext>
              </a:extLst>
            </p:cNvPr>
            <p:cNvSpPr/>
            <p:nvPr userDrawn="1"/>
          </p:nvSpPr>
          <p:spPr>
            <a:xfrm>
              <a:off x="0" y="4969303"/>
              <a:ext cx="339018" cy="99170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0" name="Rectangle 14">
              <a:extLst>
                <a:ext uri="{FF2B5EF4-FFF2-40B4-BE49-F238E27FC236}">
                  <a16:creationId xmlns:a16="http://schemas.microsoft.com/office/drawing/2014/main" id="{56614247-4E33-F8D5-6433-7ED174875E33}"/>
                </a:ext>
              </a:extLst>
            </p:cNvPr>
            <p:cNvSpPr/>
            <p:nvPr userDrawn="1"/>
          </p:nvSpPr>
          <p:spPr>
            <a:xfrm>
              <a:off x="0" y="5961007"/>
              <a:ext cx="339018" cy="993311"/>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grpSp>
      <p:pic>
        <p:nvPicPr>
          <p:cNvPr id="11" name="Picture 19" descr="Logo&#10;&#10;Description automatically generated">
            <a:extLst>
              <a:ext uri="{FF2B5EF4-FFF2-40B4-BE49-F238E27FC236}">
                <a16:creationId xmlns:a16="http://schemas.microsoft.com/office/drawing/2014/main" id="{A4A3022A-016C-8468-7D05-FCF52D2E66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44288" y="111125"/>
            <a:ext cx="5953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5">
            <a:extLst>
              <a:ext uri="{FF2B5EF4-FFF2-40B4-BE49-F238E27FC236}">
                <a16:creationId xmlns:a16="http://schemas.microsoft.com/office/drawing/2014/main" id="{27AD7178-13E6-E803-8353-A17CECCA0975}"/>
              </a:ext>
            </a:extLst>
          </p:cNvPr>
          <p:cNvCxnSpPr>
            <a:cxnSpLocks/>
          </p:cNvCxnSpPr>
          <p:nvPr userDrawn="1"/>
        </p:nvCxnSpPr>
        <p:spPr>
          <a:xfrm>
            <a:off x="152400" y="2997200"/>
            <a:ext cx="120396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23">
            <a:extLst>
              <a:ext uri="{FF2B5EF4-FFF2-40B4-BE49-F238E27FC236}">
                <a16:creationId xmlns:a16="http://schemas.microsoft.com/office/drawing/2014/main" id="{A66FE1FA-9A94-D6FF-067A-0A75313E40B1}"/>
              </a:ext>
            </a:extLst>
          </p:cNvPr>
          <p:cNvSpPr/>
          <p:nvPr userDrawn="1"/>
        </p:nvSpPr>
        <p:spPr>
          <a:xfrm>
            <a:off x="985838" y="2341563"/>
            <a:ext cx="1327150" cy="13271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24">
            <a:extLst>
              <a:ext uri="{FF2B5EF4-FFF2-40B4-BE49-F238E27FC236}">
                <a16:creationId xmlns:a16="http://schemas.microsoft.com/office/drawing/2014/main" id="{1E758A40-3FA6-8254-E98B-1E1860E55869}"/>
              </a:ext>
            </a:extLst>
          </p:cNvPr>
          <p:cNvSpPr/>
          <p:nvPr userDrawn="1"/>
        </p:nvSpPr>
        <p:spPr>
          <a:xfrm>
            <a:off x="3913188" y="2357438"/>
            <a:ext cx="1327150" cy="13271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25">
            <a:extLst>
              <a:ext uri="{FF2B5EF4-FFF2-40B4-BE49-F238E27FC236}">
                <a16:creationId xmlns:a16="http://schemas.microsoft.com/office/drawing/2014/main" id="{6A7BC393-7782-9C13-1136-1C1AE55A9207}"/>
              </a:ext>
            </a:extLst>
          </p:cNvPr>
          <p:cNvSpPr/>
          <p:nvPr userDrawn="1"/>
        </p:nvSpPr>
        <p:spPr>
          <a:xfrm>
            <a:off x="6838950" y="2312988"/>
            <a:ext cx="1327150" cy="13271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26">
            <a:extLst>
              <a:ext uri="{FF2B5EF4-FFF2-40B4-BE49-F238E27FC236}">
                <a16:creationId xmlns:a16="http://schemas.microsoft.com/office/drawing/2014/main" id="{6A0F5740-97AE-F74D-FD47-5CCCFFCFA3AC}"/>
              </a:ext>
            </a:extLst>
          </p:cNvPr>
          <p:cNvSpPr/>
          <p:nvPr userDrawn="1"/>
        </p:nvSpPr>
        <p:spPr>
          <a:xfrm>
            <a:off x="9764713" y="2343150"/>
            <a:ext cx="1328737" cy="13271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838200" y="707626"/>
            <a:ext cx="10515600" cy="789688"/>
          </a:xfrm>
        </p:spPr>
        <p:txBody>
          <a:bodyPr/>
          <a:lstStyle>
            <a:lvl1pPr>
              <a:defRPr>
                <a:solidFill>
                  <a:schemeClr val="accent1"/>
                </a:solidFill>
              </a:defRPr>
            </a:lvl1pPr>
          </a:lstStyle>
          <a:p>
            <a:r>
              <a:rPr lang="de-DE"/>
              <a:t>Mastertitelformat bearbeiten</a:t>
            </a:r>
            <a:endParaRPr lang="x-none"/>
          </a:p>
        </p:txBody>
      </p:sp>
      <p:sp>
        <p:nvSpPr>
          <p:cNvPr id="18" name="Text Placeholder 2"/>
          <p:cNvSpPr>
            <a:spLocks noGrp="1"/>
          </p:cNvSpPr>
          <p:nvPr>
            <p:ph type="body" sz="quarter" idx="10"/>
          </p:nvPr>
        </p:nvSpPr>
        <p:spPr>
          <a:xfrm>
            <a:off x="313186" y="3845751"/>
            <a:ext cx="2672815"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28" name="Text Placeholder 2"/>
          <p:cNvSpPr>
            <a:spLocks noGrp="1"/>
          </p:cNvSpPr>
          <p:nvPr>
            <p:ph type="body" sz="quarter" idx="13"/>
          </p:nvPr>
        </p:nvSpPr>
        <p:spPr>
          <a:xfrm>
            <a:off x="3239686" y="3845751"/>
            <a:ext cx="2672815"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29" name="Text Placeholder 2"/>
          <p:cNvSpPr>
            <a:spLocks noGrp="1"/>
          </p:cNvSpPr>
          <p:nvPr>
            <p:ph type="body" sz="quarter" idx="14"/>
          </p:nvPr>
        </p:nvSpPr>
        <p:spPr>
          <a:xfrm>
            <a:off x="6153397" y="3844233"/>
            <a:ext cx="2672815"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30" name="Text Placeholder 2"/>
          <p:cNvSpPr>
            <a:spLocks noGrp="1"/>
          </p:cNvSpPr>
          <p:nvPr>
            <p:ph type="body" sz="quarter" idx="15"/>
          </p:nvPr>
        </p:nvSpPr>
        <p:spPr>
          <a:xfrm>
            <a:off x="9098596" y="3844233"/>
            <a:ext cx="2672815" cy="1878334"/>
          </a:xfrm>
        </p:spPr>
        <p:txBody>
          <a:bodyPr>
            <a:normAutofit/>
          </a:bodyPr>
          <a:lstStyle>
            <a:lvl1pPr marL="0" indent="0" algn="ctr">
              <a:lnSpc>
                <a:spcPct val="100000"/>
              </a:lnSpc>
              <a:spcBef>
                <a:spcPts val="0"/>
              </a:spcBef>
              <a:spcAft>
                <a:spcPts val="600"/>
              </a:spcAft>
              <a:buNone/>
              <a:defRPr sz="2400" baseline="0">
                <a:solidFill>
                  <a:schemeClr val="tx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de-DE"/>
              <a:t>Mastertextformat bearbeiten</a:t>
            </a:r>
          </a:p>
        </p:txBody>
      </p:sp>
      <p:sp>
        <p:nvSpPr>
          <p:cNvPr id="17" name="Slide Number Placeholder 5">
            <a:extLst>
              <a:ext uri="{FF2B5EF4-FFF2-40B4-BE49-F238E27FC236}">
                <a16:creationId xmlns:a16="http://schemas.microsoft.com/office/drawing/2014/main" id="{8822F34B-BE14-EE95-CB2A-63E6BF3DEB0C}"/>
              </a:ext>
            </a:extLst>
          </p:cNvPr>
          <p:cNvSpPr>
            <a:spLocks noGrp="1"/>
          </p:cNvSpPr>
          <p:nvPr>
            <p:ph type="sldNum" sz="quarter" idx="16"/>
          </p:nvPr>
        </p:nvSpPr>
        <p:spPr/>
        <p:txBody>
          <a:bodyPr/>
          <a:lstStyle>
            <a:lvl1pPr>
              <a:defRPr sz="1400">
                <a:solidFill>
                  <a:schemeClr val="tx2"/>
                </a:solidFill>
              </a:defRPr>
            </a:lvl1pPr>
          </a:lstStyle>
          <a:p>
            <a:fld id="{0AF7D97E-CDAA-44D0-88B7-2331C2C2ED80}" type="slidenum">
              <a:rPr lang="LID4096" altLang="LID4096"/>
              <a:pPr/>
              <a:t>‹#›</a:t>
            </a:fld>
            <a:endParaRPr lang="LID4096" altLang="LID4096"/>
          </a:p>
        </p:txBody>
      </p:sp>
    </p:spTree>
    <p:extLst>
      <p:ext uri="{BB962C8B-B14F-4D97-AF65-F5344CB8AC3E}">
        <p14:creationId xmlns:p14="http://schemas.microsoft.com/office/powerpoint/2010/main" val="37554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39F2B4E-B0F2-87CF-C960-FC3B2B11B63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LID4096"/>
              <a:t>Click to edit Master title style</a:t>
            </a:r>
            <a:endParaRPr lang="LID4096" altLang="LID4096"/>
          </a:p>
        </p:txBody>
      </p:sp>
      <p:sp>
        <p:nvSpPr>
          <p:cNvPr id="1027" name="Text Placeholder 2">
            <a:extLst>
              <a:ext uri="{FF2B5EF4-FFF2-40B4-BE49-F238E27FC236}">
                <a16:creationId xmlns:a16="http://schemas.microsoft.com/office/drawing/2014/main" id="{88DDFE3B-E4AA-B02F-12A3-2FA66A04BB7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LID4096"/>
              <a:t>Click to edit Master text styles</a:t>
            </a:r>
          </a:p>
          <a:p>
            <a:pPr lvl="1"/>
            <a:r>
              <a:rPr lang="en-GB" altLang="LID4096"/>
              <a:t>Second level</a:t>
            </a:r>
          </a:p>
          <a:p>
            <a:pPr lvl="2"/>
            <a:r>
              <a:rPr lang="en-GB" altLang="LID4096"/>
              <a:t>Third level</a:t>
            </a:r>
          </a:p>
          <a:p>
            <a:pPr lvl="3"/>
            <a:r>
              <a:rPr lang="en-GB" altLang="LID4096"/>
              <a:t>Fourth level</a:t>
            </a:r>
          </a:p>
          <a:p>
            <a:pPr lvl="4"/>
            <a:r>
              <a:rPr lang="en-GB" altLang="LID4096"/>
              <a:t>Fifth level</a:t>
            </a:r>
            <a:endParaRPr lang="LID4096" altLang="LID4096"/>
          </a:p>
        </p:txBody>
      </p:sp>
      <p:sp>
        <p:nvSpPr>
          <p:cNvPr id="4" name="Date Placeholder 3">
            <a:extLst>
              <a:ext uri="{FF2B5EF4-FFF2-40B4-BE49-F238E27FC236}">
                <a16:creationId xmlns:a16="http://schemas.microsoft.com/office/drawing/2014/main" id="{812F3344-BB03-4761-9430-75E4BD145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fld id="{A196B7EC-CBA5-4E7C-8D75-D50C5742D4D6}" type="datetimeFigureOut">
              <a:rPr lang="ru-RU"/>
              <a:pPr>
                <a:defRPr/>
              </a:pPr>
              <a:t>06.10.2022</a:t>
            </a:fld>
            <a:endParaRPr lang="x-none"/>
          </a:p>
        </p:txBody>
      </p:sp>
      <p:sp>
        <p:nvSpPr>
          <p:cNvPr id="5" name="Footer Placeholder 4">
            <a:extLst>
              <a:ext uri="{FF2B5EF4-FFF2-40B4-BE49-F238E27FC236}">
                <a16:creationId xmlns:a16="http://schemas.microsoft.com/office/drawing/2014/main" id="{C35B3876-8BE0-49F7-8591-5BAAC5D11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endParaRPr lang="x-none"/>
          </a:p>
        </p:txBody>
      </p:sp>
      <p:sp>
        <p:nvSpPr>
          <p:cNvPr id="6" name="Slide Number Placeholder 5">
            <a:extLst>
              <a:ext uri="{FF2B5EF4-FFF2-40B4-BE49-F238E27FC236}">
                <a16:creationId xmlns:a16="http://schemas.microsoft.com/office/drawing/2014/main" id="{692EA029-503C-4176-BE7C-D4F6E2024B7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cs typeface="Tahoma" panose="020B0604030504040204" pitchFamily="34" charset="0"/>
              </a:defRPr>
            </a:lvl1pPr>
          </a:lstStyle>
          <a:p>
            <a:fld id="{644C6893-42F3-46F0-867D-254DA5F89301}" type="slidenum">
              <a:rPr lang="LID4096" altLang="LID4096"/>
              <a:pPr/>
              <a:t>‹#›</a:t>
            </a:fld>
            <a:endParaRPr lang="LID4096" altLang="LID4096"/>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Lst>
  <p:txStyles>
    <p:titleStyle>
      <a:lvl1pPr algn="l" rtl="0" eaLnBrk="0" fontAlgn="base" hangingPunct="0">
        <a:lnSpc>
          <a:spcPct val="90000"/>
        </a:lnSpc>
        <a:spcBef>
          <a:spcPct val="0"/>
        </a:spcBef>
        <a:spcAft>
          <a:spcPct val="0"/>
        </a:spcAft>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2pPr>
      <a:lvl3pPr algn="l" rtl="0" eaLnBrk="0" fontAlgn="base" hangingPunct="0">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3pPr>
      <a:lvl4pPr algn="l" rtl="0" eaLnBrk="0" fontAlgn="base" hangingPunct="0">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4pPr>
      <a:lvl5pPr algn="l" rtl="0" eaLnBrk="0" fontAlgn="base" hangingPunct="0">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5pPr>
      <a:lvl6pPr marL="4572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6pPr>
      <a:lvl7pPr marL="9144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7pPr>
      <a:lvl8pPr marL="13716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8pPr>
      <a:lvl9pPr marL="18288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www.rbz-steinburg.de/ausbildungsberufe/mikrotechnologie/mikrotechnologe-in.html" TargetMode="External"/><Relationship Id="rId3" Type="http://schemas.openxmlformats.org/officeDocument/2006/relationships/hyperlink" Target="https://mst.htw-berlin.de/" TargetMode="External"/><Relationship Id="rId7" Type="http://schemas.openxmlformats.org/officeDocument/2006/relationships/hyperlink" Target="https://www.ee.hm.edu/bachelor/bachelorelektrotechnik/index.de.html" TargetMode="External"/><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hyperlink" Target="https://www.th-ab.de/studium/vor-dem-studium/studiengaenge-von-a-z/elektro-und-informationstechnik" TargetMode="External"/><Relationship Id="rId11" Type="http://schemas.openxmlformats.org/officeDocument/2006/relationships/hyperlink" Target="https://www.ausbildungsstellen.de/ausbildungsplaetze-mikrotechnologe-in-erfurt" TargetMode="External"/><Relationship Id="rId5" Type="http://schemas.openxmlformats.org/officeDocument/2006/relationships/hyperlink" Target="https://www.b-tu.de/elektrotechnik-bs/" TargetMode="External"/><Relationship Id="rId10" Type="http://schemas.openxmlformats.org/officeDocument/2006/relationships/hyperlink" Target="https://www.ausbildungsmarkt.de/mikrotechnologe-in-ausbildungsstellen-itzehoe" TargetMode="External"/><Relationship Id="rId4" Type="http://schemas.openxmlformats.org/officeDocument/2006/relationships/hyperlink" Target="https://www.tu.berlin/studieren/studienangebot/alle-studiengaenge/studiengang/elektrotechnik-b-sc/" TargetMode="External"/><Relationship Id="rId9" Type="http://schemas.openxmlformats.org/officeDocument/2006/relationships/hyperlink" Target="https://www.ags-erfurt.de/en/berufliche-ausbildung/elektroberufe/mikrotechnologe-technologi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azubiyo.de/berufe/mikrotechnologe/" TargetMode="External"/><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hyperlink" Target="https://www.ausbildung.de/berufe/mikrotechnologe/gehal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ame-here.de/azubi-blogger-paul_ausbildung-zum-mikrotechnologen/" TargetMode="Externa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azubiyo.de/videos-erfahrungsberichte/berichte/aus-und-weiterbildungsnetzwerk-hochtechnologie-mikrotechnologin-jessica-180112/" TargetMode="Externa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ausbildungsoffensive-bayern.de/jobdetail/124743-mikrotechnologe-mwd/" TargetMode="External"/><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hyperlink" Target="https://www.ausbildungsanzeigen.de/ausbildung-oettingen-in-bayern/ausbildungsplatz-mikrotechnologe.html" TargetMode="External"/><Relationship Id="rId5" Type="http://schemas.openxmlformats.org/officeDocument/2006/relationships/hyperlink" Target="https://www.mair-elektronik.de/" TargetMode="External"/><Relationship Id="rId4" Type="http://schemas.openxmlformats.org/officeDocument/2006/relationships/hyperlink" Target="https://www.ums-rf.com/jobs-ums/#ul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sci.hm.edu/studienangebote/master/mnm/index.de.jsp" TargetMode="External"/><Relationship Id="rId3" Type="http://schemas.openxmlformats.org/officeDocument/2006/relationships/image" Target="../media/image16.jpeg"/><Relationship Id="rId7" Type="http://schemas.openxmlformats.org/officeDocument/2006/relationships/hyperlink" Target="https://www.ee.hm.edu/bachelor/bachelorelektrotechnik/index.de.html" TargetMode="External"/><Relationship Id="rId2" Type="http://schemas.openxmlformats.org/officeDocument/2006/relationships/slideLayout" Target="../slideLayouts/slideLayout4.xml"/><Relationship Id="rId1" Type="http://schemas.openxmlformats.org/officeDocument/2006/relationships/video" Target="https://www.youtube.com/embed/ZhPEjC1j5GQ?start=26&amp;feature=oembed" TargetMode="External"/><Relationship Id="rId6" Type="http://schemas.openxmlformats.org/officeDocument/2006/relationships/hyperlink" Target="https://www.fhws.de/studieninteressierte/bachelorstudiengaenge/studienbereiche/mint/robotik-und-robotics/" TargetMode="External"/><Relationship Id="rId11" Type="http://schemas.openxmlformats.org/officeDocument/2006/relationships/image" Target="../media/image17.jpeg"/><Relationship Id="rId5" Type="http://schemas.openxmlformats.org/officeDocument/2006/relationships/hyperlink" Target="https://www.oth-regensburg.de/fakultaeten/angewandte-natur-und-kulturwissenschaften/studiengaenge/bachelor-mikrosystemtechnik.html" TargetMode="External"/><Relationship Id="rId10" Type="http://schemas.openxmlformats.org/officeDocument/2006/relationships/hyperlink" Target="https://www.oth-regensburg.de/fakultaeten/angewandte-natur-und-kulturwissenschaften/studiengaenge/master-electrical-and-microsystems-engineering.html#panel-1421-1" TargetMode="External"/><Relationship Id="rId4" Type="http://schemas.openxmlformats.org/officeDocument/2006/relationships/hyperlink" Target="https://www.th-ab.de/studium/vor-dem-studium/studiengaenge-von-a-z/elektro-und-informationstechnik" TargetMode="External"/><Relationship Id="rId9" Type="http://schemas.openxmlformats.org/officeDocument/2006/relationships/hyperlink" Target="https://nano.study.fau.e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erufenet.arbeitsagentur.de/berufenet/faces/index?path=null/kurzbeschreibung/taetigkeitsinhalte&amp;dkz=59359" TargetMode="External"/><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berufenet.arbeitsagentur.de/berufenet/faces/index?path=null/kurzbeschreibung/taetigkeitsinhalte&amp;dkz=59359" TargetMode="Externa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berufenet.arbeitsagentur.de/berufenet/faces/index?path=null/kurzbeschreibung/taetigkeitsinhalte&amp;dkz=59359" TargetMode="Externa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berufenet.arbeitsagentur.de/berufenet/faces/index?path=null/kurzbeschreibung/taetigkeitsinhalte&amp;dkz=59359" TargetMode="Externa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berufenet.arbeitsagentur.de/berufenet/faces/index?path=null/kurzbeschreibung/taetigkeitsinhalte&amp;dkz=59359" TargetMode="Externa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de.wikipedia.org/wiki/Analogtechnik" TargetMode="Externa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lernhelfer.de/schuelerlexikon/physik/artikel/integrierte-schaltung" TargetMode="External"/><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hyperlink" Target="https://de.wikipedia.org/wiki/Dotierun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e.wikipedia.org/wiki/Mikroelektronik#Einteilung_und_Bauelemente"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de.wikipedia.org/wiki/Transistor" TargetMode="External"/><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hyperlink" Target="https://www.same-here.de/azubi-blogger-paul_ausbildung-zum-mikrotechnologen/"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e.wikipedia.org/wiki/Kondensator_(Elektrotechnik)" TargetMode="External"/><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hyperlink" Target="https://www.same-here.de/azubi-blogger-paul_ausbildung-zum-mikrotechnologe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e.wikipedia.org/wiki/Kondensator_(Elektrotechnik)" TargetMode="External"/><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hyperlink" Target="https://www.same-here.de/azubi-blogger-paul_ausbildung-zum-mikrotechnologe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wikipedia.org/wiki/Widerstand_(Bauelement)" TargetMode="External"/><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hyperlink" Target="https://www.same-here.de/azubi-blogger-paul_ausbildung-zum-mikrotechnologe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e.wikipedia.org/wiki/Diode" TargetMode="External"/><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hyperlink" Target="https://www.same-here.de/azubi-blogger-paul_ausbildung-zum-mikrotechnologe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kids-and-science.de/kinderfragen/detailansicht/datum/2017/08/04/was-ist-mikroelektronik.html" TargetMode="External"/><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H7dQQJ-Ljcg?feature=oembed" TargetMode="External"/><Relationship Id="rId6" Type="http://schemas.openxmlformats.org/officeDocument/2006/relationships/hyperlink" Target="https://www.same-here.de/azubi-blogger-paul_ausbildung-zum-mikrotechnologen/" TargetMode="External"/><Relationship Id="rId5" Type="http://schemas.openxmlformats.org/officeDocument/2006/relationships/hyperlink" Target="https://de.wikipedia.org/wiki/Integrierter_Schaltkreis" TargetMode="Externa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hyperlink" Target="https://de.wikipedia.org/wiki/Integrierter_Schaltkreis" TargetMode="External"/><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hyperlink" Target="https://www.same-here.de/azubi-blogger-paul_ausbildung-zum-mikrotechnologen/"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e.wikipedia.org/wiki/Integrierter_Schaltkreis" TargetMode="External"/><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hyperlink" Target="https://www.same-here.de/azubi-blogger-paul_ausbildung-zum-mikrotechnologe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e.ccm.net/contents/501-der-binaercode" TargetMode="External"/><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www.arndt-bruenner.de/mathe/Allgemein/binaersystem.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e.wikihow.com/Einen-Bin%C3%A4rcode-lesen"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lehrerfortbildung-bw.de/u_matnatech/informatik/gym/bp2016/fb1/1_daten_code/2_kopier/5_uebu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www.same-here.de/azubi-blogger-paul_ausbildung-zum-mikrotechnologen/" TargetMode="External"/><Relationship Id="rId4" Type="http://schemas.openxmlformats.org/officeDocument/2006/relationships/hyperlink" Target="https://www.invent-a-chip.de/resource/blob/2119742/b77c09c7336f787770821b734ba6d633/iac22-quiz-data.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de.wikipedia.org/wiki/Mikroelektronik#Anwendungen" TargetMode="External"/><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de.wikipedia.org/wiki/Mikroelektronik#Anwendungen" TargetMode="External"/><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e.wikipedia.org/wiki/Mikroelektronik#Anwendungen" TargetMode="External"/><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medical-design.news/sonstige/gesund-durch-elektronik.109285.html" TargetMode="External"/><Relationship Id="rId2" Type="http://schemas.openxmlformats.org/officeDocument/2006/relationships/image" Target="../media/image13.tiff"/><Relationship Id="rId1" Type="http://schemas.openxmlformats.org/officeDocument/2006/relationships/slideLayout" Target="../slideLayouts/slideLayout3.xml"/><Relationship Id="rId4" Type="http://schemas.openxmlformats.org/officeDocument/2006/relationships/hyperlink" Target="https://www.elektronikpraxis.vogel.de/mikroelektronik-und-telemonitoring-treiben-die-medizintechnik-voran-a-22371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de.wikipedia.org/wiki/Kommunikationstechnik" TargetMode="External"/><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hyperlink" Target="https://de.wikipedia.org/wiki/Mobilfunk" TargetMode="External"/><Relationship Id="rId4" Type="http://schemas.openxmlformats.org/officeDocument/2006/relationships/hyperlink" Target="https://de.wikipedia.org/wiki/Datenkommunik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3.xml"/><Relationship Id="rId1" Type="http://schemas.openxmlformats.org/officeDocument/2006/relationships/video" Target="https://www.youtube.com/embed/m51Ni1zOZIQ?feature=oembed" TargetMode="External"/><Relationship Id="rId4" Type="http://schemas.openxmlformats.org/officeDocument/2006/relationships/hyperlink" Target="https://de.wikipedia.org/wiki/Motorsteueru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Ein Bild, das Text, Elektronik enthält.&#10;&#10;Beschreibung automatisch generiert.">
            <a:extLst>
              <a:ext uri="{FF2B5EF4-FFF2-40B4-BE49-F238E27FC236}">
                <a16:creationId xmlns:a16="http://schemas.microsoft.com/office/drawing/2014/main" id="{E344654F-DD7F-4180-8859-439285DFED15}"/>
              </a:ext>
            </a:extLst>
          </p:cNvPr>
          <p:cNvPicPr>
            <a:picLocks noChangeAspect="1"/>
          </p:cNvPicPr>
          <p:nvPr/>
        </p:nvPicPr>
        <p:blipFill>
          <a:blip r:embed="rId2"/>
          <a:srcRect l="4101" r="4101"/>
          <a:stretch>
            <a:fillRect/>
          </a:stretch>
        </p:blipFill>
        <p:spPr>
          <a:xfrm>
            <a:off x="2744925" y="-18257"/>
            <a:ext cx="9488487" cy="6894513"/>
          </a:xfrm>
          <a:custGeom>
            <a:avLst/>
            <a:gdLst>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9436718 w 9451708"/>
              <a:gd name="connsiteY43" fmla="*/ 9019 h 6870743"/>
              <a:gd name="connsiteX44" fmla="*/ 5261714 w 9451708"/>
              <a:gd name="connsiteY44" fmla="*/ 5029 h 6870743"/>
              <a:gd name="connsiteX45" fmla="*/ 5261714 w 9451708"/>
              <a:gd name="connsiteY45" fmla="*/ 3 h 6870743"/>
              <a:gd name="connsiteX46" fmla="*/ 5561198 w 9451708"/>
              <a:gd name="connsiteY46" fmla="*/ 3 h 6870743"/>
              <a:gd name="connsiteX47" fmla="*/ 5561198 w 9451708"/>
              <a:gd name="connsiteY47" fmla="*/ 4 h 6870743"/>
              <a:gd name="connsiteX48" fmla="*/ 5860468 w 9451708"/>
              <a:gd name="connsiteY48" fmla="*/ 4 h 6870743"/>
              <a:gd name="connsiteX49" fmla="*/ 5860468 w 9451708"/>
              <a:gd name="connsiteY49" fmla="*/ 5 h 6870743"/>
              <a:gd name="connsiteX50" fmla="*/ 6159524 w 9451708"/>
              <a:gd name="connsiteY50" fmla="*/ 5 h 6870743"/>
              <a:gd name="connsiteX51" fmla="*/ 6159524 w 9451708"/>
              <a:gd name="connsiteY51" fmla="*/ 2 h 6870743"/>
              <a:gd name="connsiteX52" fmla="*/ 6459008 w 9451708"/>
              <a:gd name="connsiteY52" fmla="*/ 2 h 6870743"/>
              <a:gd name="connsiteX53" fmla="*/ 6459008 w 9451708"/>
              <a:gd name="connsiteY53" fmla="*/ 5 h 6870743"/>
              <a:gd name="connsiteX54" fmla="*/ 6758064 w 9451708"/>
              <a:gd name="connsiteY54" fmla="*/ 5 h 6870743"/>
              <a:gd name="connsiteX55" fmla="*/ 0 w 9451708"/>
              <a:gd name="connsiteY55" fmla="*/ 0 h 6870743"/>
              <a:gd name="connsiteX56" fmla="*/ 5261714 w 9451708"/>
              <a:gd name="connsiteY56" fmla="*/ 5029 h 6870743"/>
              <a:gd name="connsiteX57" fmla="*/ 5261714 w 9451708"/>
              <a:gd name="connsiteY57" fmla="*/ 299486 h 6870743"/>
              <a:gd name="connsiteX58" fmla="*/ 5560984 w 9451708"/>
              <a:gd name="connsiteY58" fmla="*/ 299486 h 6870743"/>
              <a:gd name="connsiteX59" fmla="*/ 5560984 w 9451708"/>
              <a:gd name="connsiteY59" fmla="*/ 299488 h 6870743"/>
              <a:gd name="connsiteX60" fmla="*/ 5560984 w 9451708"/>
              <a:gd name="connsiteY60" fmla="*/ 598728 h 6870743"/>
              <a:gd name="connsiteX61" fmla="*/ 5860254 w 9451708"/>
              <a:gd name="connsiteY61" fmla="*/ 598728 h 6870743"/>
              <a:gd name="connsiteX62" fmla="*/ 5860254 w 9451708"/>
              <a:gd name="connsiteY62" fmla="*/ 897966 h 6870743"/>
              <a:gd name="connsiteX63" fmla="*/ 6159524 w 9451708"/>
              <a:gd name="connsiteY63" fmla="*/ 897966 h 6870743"/>
              <a:gd name="connsiteX64" fmla="*/ 6159524 w 9451708"/>
              <a:gd name="connsiteY64" fmla="*/ 1197203 h 6870743"/>
              <a:gd name="connsiteX65" fmla="*/ 6458794 w 9451708"/>
              <a:gd name="connsiteY65" fmla="*/ 1197203 h 6870743"/>
              <a:gd name="connsiteX66" fmla="*/ 6458794 w 9451708"/>
              <a:gd name="connsiteY66" fmla="*/ 1197205 h 6870743"/>
              <a:gd name="connsiteX67" fmla="*/ 6458794 w 9451708"/>
              <a:gd name="connsiteY67" fmla="*/ 1496443 h 6870743"/>
              <a:gd name="connsiteX68" fmla="*/ 6758064 w 9451708"/>
              <a:gd name="connsiteY68" fmla="*/ 1496443 h 6870743"/>
              <a:gd name="connsiteX69" fmla="*/ 6758064 w 9451708"/>
              <a:gd name="connsiteY69" fmla="*/ 1795681 h 6870743"/>
              <a:gd name="connsiteX70" fmla="*/ 7057334 w 9451708"/>
              <a:gd name="connsiteY70" fmla="*/ 1795681 h 6870743"/>
              <a:gd name="connsiteX71" fmla="*/ 7057334 w 9451708"/>
              <a:gd name="connsiteY71" fmla="*/ 2094918 h 6870743"/>
              <a:gd name="connsiteX72" fmla="*/ 7356604 w 9451708"/>
              <a:gd name="connsiteY72" fmla="*/ 2094918 h 6870743"/>
              <a:gd name="connsiteX73" fmla="*/ 7356604 w 9451708"/>
              <a:gd name="connsiteY73" fmla="*/ 2394157 h 6870743"/>
              <a:gd name="connsiteX74" fmla="*/ 7655874 w 9451708"/>
              <a:gd name="connsiteY74" fmla="*/ 2394157 h 6870743"/>
              <a:gd name="connsiteX75" fmla="*/ 7655874 w 9451708"/>
              <a:gd name="connsiteY75" fmla="*/ 2693396 h 6870743"/>
              <a:gd name="connsiteX76" fmla="*/ 7955144 w 9451708"/>
              <a:gd name="connsiteY76" fmla="*/ 2693396 h 6870743"/>
              <a:gd name="connsiteX77" fmla="*/ 7955144 w 9451708"/>
              <a:gd name="connsiteY77" fmla="*/ 2992635 h 6870743"/>
              <a:gd name="connsiteX78" fmla="*/ 8254414 w 9451708"/>
              <a:gd name="connsiteY78" fmla="*/ 2992635 h 6870743"/>
              <a:gd name="connsiteX79" fmla="*/ 8254414 w 9451708"/>
              <a:gd name="connsiteY79" fmla="*/ 3291874 h 6870743"/>
              <a:gd name="connsiteX80" fmla="*/ 8553684 w 9451708"/>
              <a:gd name="connsiteY80" fmla="*/ 3291874 h 6870743"/>
              <a:gd name="connsiteX81" fmla="*/ 8553684 w 9451708"/>
              <a:gd name="connsiteY81" fmla="*/ 3591113 h 6870743"/>
              <a:gd name="connsiteX82" fmla="*/ 8852954 w 9451708"/>
              <a:gd name="connsiteY82" fmla="*/ 3591113 h 6870743"/>
              <a:gd name="connsiteX83" fmla="*/ 8852954 w 9451708"/>
              <a:gd name="connsiteY83" fmla="*/ 3890352 h 6870743"/>
              <a:gd name="connsiteX84" fmla="*/ 9152224 w 9451708"/>
              <a:gd name="connsiteY84" fmla="*/ 3890352 h 6870743"/>
              <a:gd name="connsiteX85" fmla="*/ 9152224 w 9451708"/>
              <a:gd name="connsiteY85" fmla="*/ 4189597 h 6870743"/>
              <a:gd name="connsiteX86" fmla="*/ 9445851 w 9451708"/>
              <a:gd name="connsiteY86" fmla="*/ 4189597 h 6870743"/>
              <a:gd name="connsiteX87" fmla="*/ 9451708 w 9451708"/>
              <a:gd name="connsiteY87" fmla="*/ 6870743 h 6870743"/>
              <a:gd name="connsiteX88" fmla="*/ 6554233 w 9451708"/>
              <a:gd name="connsiteY88" fmla="*/ 6870742 h 6870743"/>
              <a:gd name="connsiteX89" fmla="*/ 6554233 w 9451708"/>
              <a:gd name="connsiteY89" fmla="*/ 6571259 h 6870743"/>
              <a:gd name="connsiteX90" fmla="*/ 6254749 w 9451708"/>
              <a:gd name="connsiteY90" fmla="*/ 6571259 h 6870743"/>
              <a:gd name="connsiteX91" fmla="*/ 6254749 w 9451708"/>
              <a:gd name="connsiteY91" fmla="*/ 6271775 h 6870743"/>
              <a:gd name="connsiteX92" fmla="*/ 5955265 w 9451708"/>
              <a:gd name="connsiteY92" fmla="*/ 6271775 h 6870743"/>
              <a:gd name="connsiteX93" fmla="*/ 5955265 w 9451708"/>
              <a:gd name="connsiteY93" fmla="*/ 5972291 h 6870743"/>
              <a:gd name="connsiteX94" fmla="*/ 5658057 w 9451708"/>
              <a:gd name="connsiteY94" fmla="*/ 5972291 h 6870743"/>
              <a:gd name="connsiteX95" fmla="*/ 5658057 w 9451708"/>
              <a:gd name="connsiteY95" fmla="*/ 5672807 h 6870743"/>
              <a:gd name="connsiteX96" fmla="*/ 5360847 w 9451708"/>
              <a:gd name="connsiteY96" fmla="*/ 5672807 h 6870743"/>
              <a:gd name="connsiteX97" fmla="*/ 5360847 w 9451708"/>
              <a:gd name="connsiteY97" fmla="*/ 5373323 h 6870743"/>
              <a:gd name="connsiteX98" fmla="*/ 5062419 w 9451708"/>
              <a:gd name="connsiteY98" fmla="*/ 5373323 h 6870743"/>
              <a:gd name="connsiteX99" fmla="*/ 5062419 w 9451708"/>
              <a:gd name="connsiteY99" fmla="*/ 5073839 h 6870743"/>
              <a:gd name="connsiteX100" fmla="*/ 4765210 w 9451708"/>
              <a:gd name="connsiteY100" fmla="*/ 5073839 h 6870743"/>
              <a:gd name="connsiteX101" fmla="*/ 4765210 w 9451708"/>
              <a:gd name="connsiteY101" fmla="*/ 4774356 h 6870743"/>
              <a:gd name="connsiteX102" fmla="*/ 4465727 w 9451708"/>
              <a:gd name="connsiteY102" fmla="*/ 4774356 h 6870743"/>
              <a:gd name="connsiteX103" fmla="*/ 4465727 w 9451708"/>
              <a:gd name="connsiteY103" fmla="*/ 4474872 h 6870743"/>
              <a:gd name="connsiteX104" fmla="*/ 4465726 w 9451708"/>
              <a:gd name="connsiteY104" fmla="*/ 4474872 h 6870743"/>
              <a:gd name="connsiteX105" fmla="*/ 4166242 w 9451708"/>
              <a:gd name="connsiteY105" fmla="*/ 4474872 h 6870743"/>
              <a:gd name="connsiteX106" fmla="*/ 4166242 w 9451708"/>
              <a:gd name="connsiteY106" fmla="*/ 4175388 h 6870743"/>
              <a:gd name="connsiteX107" fmla="*/ 3869034 w 9451708"/>
              <a:gd name="connsiteY107" fmla="*/ 4175388 h 6870743"/>
              <a:gd name="connsiteX108" fmla="*/ 3869034 w 9451708"/>
              <a:gd name="connsiteY108" fmla="*/ 3875905 h 6870743"/>
              <a:gd name="connsiteX109" fmla="*/ 3866758 w 9451708"/>
              <a:gd name="connsiteY109" fmla="*/ 3875905 h 6870743"/>
              <a:gd name="connsiteX110" fmla="*/ 3569550 w 9451708"/>
              <a:gd name="connsiteY110" fmla="*/ 3875905 h 6870743"/>
              <a:gd name="connsiteX111" fmla="*/ 3569550 w 9451708"/>
              <a:gd name="connsiteY111" fmla="*/ 3593805 h 6870743"/>
              <a:gd name="connsiteX112" fmla="*/ 3279617 w 9451708"/>
              <a:gd name="connsiteY112" fmla="*/ 3593805 h 6870743"/>
              <a:gd name="connsiteX113" fmla="*/ 3279617 w 9451708"/>
              <a:gd name="connsiteY113" fmla="*/ 3576421 h 6870743"/>
              <a:gd name="connsiteX114" fmla="*/ 3274616 w 9451708"/>
              <a:gd name="connsiteY114" fmla="*/ 3576421 h 6870743"/>
              <a:gd name="connsiteX115" fmla="*/ 3274616 w 9451708"/>
              <a:gd name="connsiteY115" fmla="*/ 3294322 h 6870743"/>
              <a:gd name="connsiteX116" fmla="*/ 2980133 w 9451708"/>
              <a:gd name="connsiteY116" fmla="*/ 3294322 h 6870743"/>
              <a:gd name="connsiteX117" fmla="*/ 2980133 w 9451708"/>
              <a:gd name="connsiteY117" fmla="*/ 3276937 h 6870743"/>
              <a:gd name="connsiteX118" fmla="*/ 2975132 w 9451708"/>
              <a:gd name="connsiteY118" fmla="*/ 3276937 h 6870743"/>
              <a:gd name="connsiteX119" fmla="*/ 2975132 w 9451708"/>
              <a:gd name="connsiteY119" fmla="*/ 2994838 h 6870743"/>
              <a:gd name="connsiteX120" fmla="*/ 2680650 w 9451708"/>
              <a:gd name="connsiteY120" fmla="*/ 2994838 h 6870743"/>
              <a:gd name="connsiteX121" fmla="*/ 2680650 w 9451708"/>
              <a:gd name="connsiteY121" fmla="*/ 2977454 h 6870743"/>
              <a:gd name="connsiteX122" fmla="*/ 2676703 w 9451708"/>
              <a:gd name="connsiteY122" fmla="*/ 2977454 h 6870743"/>
              <a:gd name="connsiteX123" fmla="*/ 2676703 w 9451708"/>
              <a:gd name="connsiteY123" fmla="*/ 2695354 h 6870743"/>
              <a:gd name="connsiteX124" fmla="*/ 2383441 w 9451708"/>
              <a:gd name="connsiteY124" fmla="*/ 2695354 h 6870743"/>
              <a:gd name="connsiteX125" fmla="*/ 2383441 w 9451708"/>
              <a:gd name="connsiteY125" fmla="*/ 2395870 h 6870743"/>
              <a:gd name="connsiteX126" fmla="*/ 2086232 w 9451708"/>
              <a:gd name="connsiteY126" fmla="*/ 2395870 h 6870743"/>
              <a:gd name="connsiteX127" fmla="*/ 2086232 w 9451708"/>
              <a:gd name="connsiteY127" fmla="*/ 2096386 h 6870743"/>
              <a:gd name="connsiteX128" fmla="*/ 1787803 w 9451708"/>
              <a:gd name="connsiteY128" fmla="*/ 2096386 h 6870743"/>
              <a:gd name="connsiteX129" fmla="*/ 1787803 w 9451708"/>
              <a:gd name="connsiteY129" fmla="*/ 1796902 h 6870743"/>
              <a:gd name="connsiteX130" fmla="*/ 1490594 w 9451708"/>
              <a:gd name="connsiteY130" fmla="*/ 1796902 h 6870743"/>
              <a:gd name="connsiteX131" fmla="*/ 1490594 w 9451708"/>
              <a:gd name="connsiteY131" fmla="*/ 1497419 h 6870743"/>
              <a:gd name="connsiteX132" fmla="*/ 1191111 w 9451708"/>
              <a:gd name="connsiteY132" fmla="*/ 1497419 h 6870743"/>
              <a:gd name="connsiteX133" fmla="*/ 1191111 w 9451708"/>
              <a:gd name="connsiteY133" fmla="*/ 1197935 h 6870743"/>
              <a:gd name="connsiteX134" fmla="*/ 1191110 w 9451708"/>
              <a:gd name="connsiteY134" fmla="*/ 1197935 h 6870743"/>
              <a:gd name="connsiteX135" fmla="*/ 891626 w 9451708"/>
              <a:gd name="connsiteY135" fmla="*/ 1197935 h 6870743"/>
              <a:gd name="connsiteX136" fmla="*/ 891626 w 9451708"/>
              <a:gd name="connsiteY136" fmla="*/ 898451 h 6870743"/>
              <a:gd name="connsiteX137" fmla="*/ 594418 w 9451708"/>
              <a:gd name="connsiteY137" fmla="*/ 898451 h 6870743"/>
              <a:gd name="connsiteX138" fmla="*/ 594418 w 9451708"/>
              <a:gd name="connsiteY138" fmla="*/ 598968 h 6870743"/>
              <a:gd name="connsiteX139" fmla="*/ 592142 w 9451708"/>
              <a:gd name="connsiteY139" fmla="*/ 598968 h 6870743"/>
              <a:gd name="connsiteX140" fmla="*/ 294934 w 9451708"/>
              <a:gd name="connsiteY140" fmla="*/ 598968 h 6870743"/>
              <a:gd name="connsiteX141" fmla="*/ 294934 w 9451708"/>
              <a:gd name="connsiteY141" fmla="*/ 299484 h 6870743"/>
              <a:gd name="connsiteX142" fmla="*/ 0 w 9451708"/>
              <a:gd name="connsiteY142" fmla="*/ 299484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261714 w 9451708"/>
              <a:gd name="connsiteY43" fmla="*/ 5029 h 6870743"/>
              <a:gd name="connsiteX44" fmla="*/ 5261714 w 9451708"/>
              <a:gd name="connsiteY44" fmla="*/ 3 h 6870743"/>
              <a:gd name="connsiteX45" fmla="*/ 5561198 w 9451708"/>
              <a:gd name="connsiteY45" fmla="*/ 3 h 6870743"/>
              <a:gd name="connsiteX46" fmla="*/ 5561198 w 9451708"/>
              <a:gd name="connsiteY46" fmla="*/ 4 h 6870743"/>
              <a:gd name="connsiteX47" fmla="*/ 5860468 w 9451708"/>
              <a:gd name="connsiteY47" fmla="*/ 4 h 6870743"/>
              <a:gd name="connsiteX48" fmla="*/ 5860468 w 9451708"/>
              <a:gd name="connsiteY48" fmla="*/ 5 h 6870743"/>
              <a:gd name="connsiteX49" fmla="*/ 6159524 w 9451708"/>
              <a:gd name="connsiteY49" fmla="*/ 5 h 6870743"/>
              <a:gd name="connsiteX50" fmla="*/ 6159524 w 9451708"/>
              <a:gd name="connsiteY50" fmla="*/ 2 h 6870743"/>
              <a:gd name="connsiteX51" fmla="*/ 6459008 w 9451708"/>
              <a:gd name="connsiteY51" fmla="*/ 2 h 6870743"/>
              <a:gd name="connsiteX52" fmla="*/ 6459008 w 9451708"/>
              <a:gd name="connsiteY52" fmla="*/ 5 h 6870743"/>
              <a:gd name="connsiteX53" fmla="*/ 6758064 w 9451708"/>
              <a:gd name="connsiteY53" fmla="*/ 5 h 6870743"/>
              <a:gd name="connsiteX54" fmla="*/ 6758064 w 9451708"/>
              <a:gd name="connsiteY54" fmla="*/ 1 h 6870743"/>
              <a:gd name="connsiteX55" fmla="*/ 0 w 9451708"/>
              <a:gd name="connsiteY55" fmla="*/ 0 h 6870743"/>
              <a:gd name="connsiteX56" fmla="*/ 5261714 w 9451708"/>
              <a:gd name="connsiteY56" fmla="*/ 5029 h 6870743"/>
              <a:gd name="connsiteX57" fmla="*/ 5261714 w 9451708"/>
              <a:gd name="connsiteY57" fmla="*/ 299486 h 6870743"/>
              <a:gd name="connsiteX58" fmla="*/ 5560984 w 9451708"/>
              <a:gd name="connsiteY58" fmla="*/ 299486 h 6870743"/>
              <a:gd name="connsiteX59" fmla="*/ 5560984 w 9451708"/>
              <a:gd name="connsiteY59" fmla="*/ 299488 h 6870743"/>
              <a:gd name="connsiteX60" fmla="*/ 5560984 w 9451708"/>
              <a:gd name="connsiteY60" fmla="*/ 598728 h 6870743"/>
              <a:gd name="connsiteX61" fmla="*/ 5860254 w 9451708"/>
              <a:gd name="connsiteY61" fmla="*/ 598728 h 6870743"/>
              <a:gd name="connsiteX62" fmla="*/ 5860254 w 9451708"/>
              <a:gd name="connsiteY62" fmla="*/ 897966 h 6870743"/>
              <a:gd name="connsiteX63" fmla="*/ 6159524 w 9451708"/>
              <a:gd name="connsiteY63" fmla="*/ 897966 h 6870743"/>
              <a:gd name="connsiteX64" fmla="*/ 6159524 w 9451708"/>
              <a:gd name="connsiteY64" fmla="*/ 1197203 h 6870743"/>
              <a:gd name="connsiteX65" fmla="*/ 6458794 w 9451708"/>
              <a:gd name="connsiteY65" fmla="*/ 1197203 h 6870743"/>
              <a:gd name="connsiteX66" fmla="*/ 6458794 w 9451708"/>
              <a:gd name="connsiteY66" fmla="*/ 1197205 h 6870743"/>
              <a:gd name="connsiteX67" fmla="*/ 6458794 w 9451708"/>
              <a:gd name="connsiteY67" fmla="*/ 1496443 h 6870743"/>
              <a:gd name="connsiteX68" fmla="*/ 6758064 w 9451708"/>
              <a:gd name="connsiteY68" fmla="*/ 1496443 h 6870743"/>
              <a:gd name="connsiteX69" fmla="*/ 6758064 w 9451708"/>
              <a:gd name="connsiteY69" fmla="*/ 1795681 h 6870743"/>
              <a:gd name="connsiteX70" fmla="*/ 7057334 w 9451708"/>
              <a:gd name="connsiteY70" fmla="*/ 1795681 h 6870743"/>
              <a:gd name="connsiteX71" fmla="*/ 7057334 w 9451708"/>
              <a:gd name="connsiteY71" fmla="*/ 2094918 h 6870743"/>
              <a:gd name="connsiteX72" fmla="*/ 7356604 w 9451708"/>
              <a:gd name="connsiteY72" fmla="*/ 2094918 h 6870743"/>
              <a:gd name="connsiteX73" fmla="*/ 7356604 w 9451708"/>
              <a:gd name="connsiteY73" fmla="*/ 2394157 h 6870743"/>
              <a:gd name="connsiteX74" fmla="*/ 7655874 w 9451708"/>
              <a:gd name="connsiteY74" fmla="*/ 2394157 h 6870743"/>
              <a:gd name="connsiteX75" fmla="*/ 7655874 w 9451708"/>
              <a:gd name="connsiteY75" fmla="*/ 2693396 h 6870743"/>
              <a:gd name="connsiteX76" fmla="*/ 7955144 w 9451708"/>
              <a:gd name="connsiteY76" fmla="*/ 2693396 h 6870743"/>
              <a:gd name="connsiteX77" fmla="*/ 7955144 w 9451708"/>
              <a:gd name="connsiteY77" fmla="*/ 2992635 h 6870743"/>
              <a:gd name="connsiteX78" fmla="*/ 8254414 w 9451708"/>
              <a:gd name="connsiteY78" fmla="*/ 2992635 h 6870743"/>
              <a:gd name="connsiteX79" fmla="*/ 8254414 w 9451708"/>
              <a:gd name="connsiteY79" fmla="*/ 3291874 h 6870743"/>
              <a:gd name="connsiteX80" fmla="*/ 8553684 w 9451708"/>
              <a:gd name="connsiteY80" fmla="*/ 3291874 h 6870743"/>
              <a:gd name="connsiteX81" fmla="*/ 8553684 w 9451708"/>
              <a:gd name="connsiteY81" fmla="*/ 3591113 h 6870743"/>
              <a:gd name="connsiteX82" fmla="*/ 8852954 w 9451708"/>
              <a:gd name="connsiteY82" fmla="*/ 3591113 h 6870743"/>
              <a:gd name="connsiteX83" fmla="*/ 8852954 w 9451708"/>
              <a:gd name="connsiteY83" fmla="*/ 3890352 h 6870743"/>
              <a:gd name="connsiteX84" fmla="*/ 9152224 w 9451708"/>
              <a:gd name="connsiteY84" fmla="*/ 3890352 h 6870743"/>
              <a:gd name="connsiteX85" fmla="*/ 9152224 w 9451708"/>
              <a:gd name="connsiteY85" fmla="*/ 4189597 h 6870743"/>
              <a:gd name="connsiteX86" fmla="*/ 9445851 w 9451708"/>
              <a:gd name="connsiteY86" fmla="*/ 4189597 h 6870743"/>
              <a:gd name="connsiteX87" fmla="*/ 9451708 w 9451708"/>
              <a:gd name="connsiteY87" fmla="*/ 6870743 h 6870743"/>
              <a:gd name="connsiteX88" fmla="*/ 6554233 w 9451708"/>
              <a:gd name="connsiteY88" fmla="*/ 6870742 h 6870743"/>
              <a:gd name="connsiteX89" fmla="*/ 6554233 w 9451708"/>
              <a:gd name="connsiteY89" fmla="*/ 6571259 h 6870743"/>
              <a:gd name="connsiteX90" fmla="*/ 6254749 w 9451708"/>
              <a:gd name="connsiteY90" fmla="*/ 6571259 h 6870743"/>
              <a:gd name="connsiteX91" fmla="*/ 6254749 w 9451708"/>
              <a:gd name="connsiteY91" fmla="*/ 6271775 h 6870743"/>
              <a:gd name="connsiteX92" fmla="*/ 5955265 w 9451708"/>
              <a:gd name="connsiteY92" fmla="*/ 6271775 h 6870743"/>
              <a:gd name="connsiteX93" fmla="*/ 5955265 w 9451708"/>
              <a:gd name="connsiteY93" fmla="*/ 5972291 h 6870743"/>
              <a:gd name="connsiteX94" fmla="*/ 5658057 w 9451708"/>
              <a:gd name="connsiteY94" fmla="*/ 5972291 h 6870743"/>
              <a:gd name="connsiteX95" fmla="*/ 5658057 w 9451708"/>
              <a:gd name="connsiteY95" fmla="*/ 5672807 h 6870743"/>
              <a:gd name="connsiteX96" fmla="*/ 5360847 w 9451708"/>
              <a:gd name="connsiteY96" fmla="*/ 5672807 h 6870743"/>
              <a:gd name="connsiteX97" fmla="*/ 5360847 w 9451708"/>
              <a:gd name="connsiteY97" fmla="*/ 5373323 h 6870743"/>
              <a:gd name="connsiteX98" fmla="*/ 5062419 w 9451708"/>
              <a:gd name="connsiteY98" fmla="*/ 5373323 h 6870743"/>
              <a:gd name="connsiteX99" fmla="*/ 5062419 w 9451708"/>
              <a:gd name="connsiteY99" fmla="*/ 5073839 h 6870743"/>
              <a:gd name="connsiteX100" fmla="*/ 4765210 w 9451708"/>
              <a:gd name="connsiteY100" fmla="*/ 5073839 h 6870743"/>
              <a:gd name="connsiteX101" fmla="*/ 4765210 w 9451708"/>
              <a:gd name="connsiteY101" fmla="*/ 4774356 h 6870743"/>
              <a:gd name="connsiteX102" fmla="*/ 4465727 w 9451708"/>
              <a:gd name="connsiteY102" fmla="*/ 4774356 h 6870743"/>
              <a:gd name="connsiteX103" fmla="*/ 4465727 w 9451708"/>
              <a:gd name="connsiteY103" fmla="*/ 4474872 h 6870743"/>
              <a:gd name="connsiteX104" fmla="*/ 4465726 w 9451708"/>
              <a:gd name="connsiteY104" fmla="*/ 4474872 h 6870743"/>
              <a:gd name="connsiteX105" fmla="*/ 4166242 w 9451708"/>
              <a:gd name="connsiteY105" fmla="*/ 4474872 h 6870743"/>
              <a:gd name="connsiteX106" fmla="*/ 4166242 w 9451708"/>
              <a:gd name="connsiteY106" fmla="*/ 4175388 h 6870743"/>
              <a:gd name="connsiteX107" fmla="*/ 3869034 w 9451708"/>
              <a:gd name="connsiteY107" fmla="*/ 4175388 h 6870743"/>
              <a:gd name="connsiteX108" fmla="*/ 3869034 w 9451708"/>
              <a:gd name="connsiteY108" fmla="*/ 3875905 h 6870743"/>
              <a:gd name="connsiteX109" fmla="*/ 3866758 w 9451708"/>
              <a:gd name="connsiteY109" fmla="*/ 3875905 h 6870743"/>
              <a:gd name="connsiteX110" fmla="*/ 3569550 w 9451708"/>
              <a:gd name="connsiteY110" fmla="*/ 3875905 h 6870743"/>
              <a:gd name="connsiteX111" fmla="*/ 3569550 w 9451708"/>
              <a:gd name="connsiteY111" fmla="*/ 3593805 h 6870743"/>
              <a:gd name="connsiteX112" fmla="*/ 3279617 w 9451708"/>
              <a:gd name="connsiteY112" fmla="*/ 3593805 h 6870743"/>
              <a:gd name="connsiteX113" fmla="*/ 3279617 w 9451708"/>
              <a:gd name="connsiteY113" fmla="*/ 3576421 h 6870743"/>
              <a:gd name="connsiteX114" fmla="*/ 3274616 w 9451708"/>
              <a:gd name="connsiteY114" fmla="*/ 3576421 h 6870743"/>
              <a:gd name="connsiteX115" fmla="*/ 3274616 w 9451708"/>
              <a:gd name="connsiteY115" fmla="*/ 3294322 h 6870743"/>
              <a:gd name="connsiteX116" fmla="*/ 2980133 w 9451708"/>
              <a:gd name="connsiteY116" fmla="*/ 3294322 h 6870743"/>
              <a:gd name="connsiteX117" fmla="*/ 2980133 w 9451708"/>
              <a:gd name="connsiteY117" fmla="*/ 3276937 h 6870743"/>
              <a:gd name="connsiteX118" fmla="*/ 2975132 w 9451708"/>
              <a:gd name="connsiteY118" fmla="*/ 3276937 h 6870743"/>
              <a:gd name="connsiteX119" fmla="*/ 2975132 w 9451708"/>
              <a:gd name="connsiteY119" fmla="*/ 2994838 h 6870743"/>
              <a:gd name="connsiteX120" fmla="*/ 2680650 w 9451708"/>
              <a:gd name="connsiteY120" fmla="*/ 2994838 h 6870743"/>
              <a:gd name="connsiteX121" fmla="*/ 2680650 w 9451708"/>
              <a:gd name="connsiteY121" fmla="*/ 2977454 h 6870743"/>
              <a:gd name="connsiteX122" fmla="*/ 2676703 w 9451708"/>
              <a:gd name="connsiteY122" fmla="*/ 2977454 h 6870743"/>
              <a:gd name="connsiteX123" fmla="*/ 2676703 w 9451708"/>
              <a:gd name="connsiteY123" fmla="*/ 2695354 h 6870743"/>
              <a:gd name="connsiteX124" fmla="*/ 2383441 w 9451708"/>
              <a:gd name="connsiteY124" fmla="*/ 2695354 h 6870743"/>
              <a:gd name="connsiteX125" fmla="*/ 2383441 w 9451708"/>
              <a:gd name="connsiteY125" fmla="*/ 2395870 h 6870743"/>
              <a:gd name="connsiteX126" fmla="*/ 2086232 w 9451708"/>
              <a:gd name="connsiteY126" fmla="*/ 2395870 h 6870743"/>
              <a:gd name="connsiteX127" fmla="*/ 2086232 w 9451708"/>
              <a:gd name="connsiteY127" fmla="*/ 2096386 h 6870743"/>
              <a:gd name="connsiteX128" fmla="*/ 1787803 w 9451708"/>
              <a:gd name="connsiteY128" fmla="*/ 2096386 h 6870743"/>
              <a:gd name="connsiteX129" fmla="*/ 1787803 w 9451708"/>
              <a:gd name="connsiteY129" fmla="*/ 1796902 h 6870743"/>
              <a:gd name="connsiteX130" fmla="*/ 1490594 w 9451708"/>
              <a:gd name="connsiteY130" fmla="*/ 1796902 h 6870743"/>
              <a:gd name="connsiteX131" fmla="*/ 1490594 w 9451708"/>
              <a:gd name="connsiteY131" fmla="*/ 1497419 h 6870743"/>
              <a:gd name="connsiteX132" fmla="*/ 1191111 w 9451708"/>
              <a:gd name="connsiteY132" fmla="*/ 1497419 h 6870743"/>
              <a:gd name="connsiteX133" fmla="*/ 1191111 w 9451708"/>
              <a:gd name="connsiteY133" fmla="*/ 1197935 h 6870743"/>
              <a:gd name="connsiteX134" fmla="*/ 1191110 w 9451708"/>
              <a:gd name="connsiteY134" fmla="*/ 1197935 h 6870743"/>
              <a:gd name="connsiteX135" fmla="*/ 891626 w 9451708"/>
              <a:gd name="connsiteY135" fmla="*/ 1197935 h 6870743"/>
              <a:gd name="connsiteX136" fmla="*/ 891626 w 9451708"/>
              <a:gd name="connsiteY136" fmla="*/ 898451 h 6870743"/>
              <a:gd name="connsiteX137" fmla="*/ 594418 w 9451708"/>
              <a:gd name="connsiteY137" fmla="*/ 898451 h 6870743"/>
              <a:gd name="connsiteX138" fmla="*/ 594418 w 9451708"/>
              <a:gd name="connsiteY138" fmla="*/ 598968 h 6870743"/>
              <a:gd name="connsiteX139" fmla="*/ 592142 w 9451708"/>
              <a:gd name="connsiteY139" fmla="*/ 598968 h 6870743"/>
              <a:gd name="connsiteX140" fmla="*/ 294934 w 9451708"/>
              <a:gd name="connsiteY140" fmla="*/ 598968 h 6870743"/>
              <a:gd name="connsiteX141" fmla="*/ 294934 w 9451708"/>
              <a:gd name="connsiteY141" fmla="*/ 299484 h 6870743"/>
              <a:gd name="connsiteX142" fmla="*/ 0 w 9451708"/>
              <a:gd name="connsiteY142" fmla="*/ 299484 h 6870743"/>
              <a:gd name="connsiteX143" fmla="*/ 0 w 9451708"/>
              <a:gd name="connsiteY143" fmla="*/ 0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261714 w 9451708"/>
              <a:gd name="connsiteY43" fmla="*/ 5029 h 6870743"/>
              <a:gd name="connsiteX44" fmla="*/ 5261714 w 9451708"/>
              <a:gd name="connsiteY44" fmla="*/ 3 h 6870743"/>
              <a:gd name="connsiteX45" fmla="*/ 5561198 w 9451708"/>
              <a:gd name="connsiteY45" fmla="*/ 3 h 6870743"/>
              <a:gd name="connsiteX46" fmla="*/ 5561198 w 9451708"/>
              <a:gd name="connsiteY46" fmla="*/ 4 h 6870743"/>
              <a:gd name="connsiteX47" fmla="*/ 5860468 w 9451708"/>
              <a:gd name="connsiteY47" fmla="*/ 4 h 6870743"/>
              <a:gd name="connsiteX48" fmla="*/ 5860468 w 9451708"/>
              <a:gd name="connsiteY48" fmla="*/ 5 h 6870743"/>
              <a:gd name="connsiteX49" fmla="*/ 6159524 w 9451708"/>
              <a:gd name="connsiteY49" fmla="*/ 5 h 6870743"/>
              <a:gd name="connsiteX50" fmla="*/ 6159524 w 9451708"/>
              <a:gd name="connsiteY50" fmla="*/ 2 h 6870743"/>
              <a:gd name="connsiteX51" fmla="*/ 6459008 w 9451708"/>
              <a:gd name="connsiteY51" fmla="*/ 2 h 6870743"/>
              <a:gd name="connsiteX52" fmla="*/ 6459008 w 9451708"/>
              <a:gd name="connsiteY52" fmla="*/ 5 h 6870743"/>
              <a:gd name="connsiteX53" fmla="*/ 6758064 w 9451708"/>
              <a:gd name="connsiteY53" fmla="*/ 5 h 6870743"/>
              <a:gd name="connsiteX54" fmla="*/ 6758064 w 9451708"/>
              <a:gd name="connsiteY54" fmla="*/ 1 h 6870743"/>
              <a:gd name="connsiteX55" fmla="*/ 0 w 9451708"/>
              <a:gd name="connsiteY55" fmla="*/ 0 h 6870743"/>
              <a:gd name="connsiteX56" fmla="*/ 5261714 w 9451708"/>
              <a:gd name="connsiteY56" fmla="*/ 36779 h 6870743"/>
              <a:gd name="connsiteX57" fmla="*/ 5261714 w 9451708"/>
              <a:gd name="connsiteY57" fmla="*/ 299486 h 6870743"/>
              <a:gd name="connsiteX58" fmla="*/ 5560984 w 9451708"/>
              <a:gd name="connsiteY58" fmla="*/ 299486 h 6870743"/>
              <a:gd name="connsiteX59" fmla="*/ 5560984 w 9451708"/>
              <a:gd name="connsiteY59" fmla="*/ 299488 h 6870743"/>
              <a:gd name="connsiteX60" fmla="*/ 5560984 w 9451708"/>
              <a:gd name="connsiteY60" fmla="*/ 598728 h 6870743"/>
              <a:gd name="connsiteX61" fmla="*/ 5860254 w 9451708"/>
              <a:gd name="connsiteY61" fmla="*/ 598728 h 6870743"/>
              <a:gd name="connsiteX62" fmla="*/ 5860254 w 9451708"/>
              <a:gd name="connsiteY62" fmla="*/ 897966 h 6870743"/>
              <a:gd name="connsiteX63" fmla="*/ 6159524 w 9451708"/>
              <a:gd name="connsiteY63" fmla="*/ 897966 h 6870743"/>
              <a:gd name="connsiteX64" fmla="*/ 6159524 w 9451708"/>
              <a:gd name="connsiteY64" fmla="*/ 1197203 h 6870743"/>
              <a:gd name="connsiteX65" fmla="*/ 6458794 w 9451708"/>
              <a:gd name="connsiteY65" fmla="*/ 1197203 h 6870743"/>
              <a:gd name="connsiteX66" fmla="*/ 6458794 w 9451708"/>
              <a:gd name="connsiteY66" fmla="*/ 1197205 h 6870743"/>
              <a:gd name="connsiteX67" fmla="*/ 6458794 w 9451708"/>
              <a:gd name="connsiteY67" fmla="*/ 1496443 h 6870743"/>
              <a:gd name="connsiteX68" fmla="*/ 6758064 w 9451708"/>
              <a:gd name="connsiteY68" fmla="*/ 1496443 h 6870743"/>
              <a:gd name="connsiteX69" fmla="*/ 6758064 w 9451708"/>
              <a:gd name="connsiteY69" fmla="*/ 1795681 h 6870743"/>
              <a:gd name="connsiteX70" fmla="*/ 7057334 w 9451708"/>
              <a:gd name="connsiteY70" fmla="*/ 1795681 h 6870743"/>
              <a:gd name="connsiteX71" fmla="*/ 7057334 w 9451708"/>
              <a:gd name="connsiteY71" fmla="*/ 2094918 h 6870743"/>
              <a:gd name="connsiteX72" fmla="*/ 7356604 w 9451708"/>
              <a:gd name="connsiteY72" fmla="*/ 2094918 h 6870743"/>
              <a:gd name="connsiteX73" fmla="*/ 7356604 w 9451708"/>
              <a:gd name="connsiteY73" fmla="*/ 2394157 h 6870743"/>
              <a:gd name="connsiteX74" fmla="*/ 7655874 w 9451708"/>
              <a:gd name="connsiteY74" fmla="*/ 2394157 h 6870743"/>
              <a:gd name="connsiteX75" fmla="*/ 7655874 w 9451708"/>
              <a:gd name="connsiteY75" fmla="*/ 2693396 h 6870743"/>
              <a:gd name="connsiteX76" fmla="*/ 7955144 w 9451708"/>
              <a:gd name="connsiteY76" fmla="*/ 2693396 h 6870743"/>
              <a:gd name="connsiteX77" fmla="*/ 7955144 w 9451708"/>
              <a:gd name="connsiteY77" fmla="*/ 2992635 h 6870743"/>
              <a:gd name="connsiteX78" fmla="*/ 8254414 w 9451708"/>
              <a:gd name="connsiteY78" fmla="*/ 2992635 h 6870743"/>
              <a:gd name="connsiteX79" fmla="*/ 8254414 w 9451708"/>
              <a:gd name="connsiteY79" fmla="*/ 3291874 h 6870743"/>
              <a:gd name="connsiteX80" fmla="*/ 8553684 w 9451708"/>
              <a:gd name="connsiteY80" fmla="*/ 3291874 h 6870743"/>
              <a:gd name="connsiteX81" fmla="*/ 8553684 w 9451708"/>
              <a:gd name="connsiteY81" fmla="*/ 3591113 h 6870743"/>
              <a:gd name="connsiteX82" fmla="*/ 8852954 w 9451708"/>
              <a:gd name="connsiteY82" fmla="*/ 3591113 h 6870743"/>
              <a:gd name="connsiteX83" fmla="*/ 8852954 w 9451708"/>
              <a:gd name="connsiteY83" fmla="*/ 3890352 h 6870743"/>
              <a:gd name="connsiteX84" fmla="*/ 9152224 w 9451708"/>
              <a:gd name="connsiteY84" fmla="*/ 3890352 h 6870743"/>
              <a:gd name="connsiteX85" fmla="*/ 9152224 w 9451708"/>
              <a:gd name="connsiteY85" fmla="*/ 4189597 h 6870743"/>
              <a:gd name="connsiteX86" fmla="*/ 9445851 w 9451708"/>
              <a:gd name="connsiteY86" fmla="*/ 4189597 h 6870743"/>
              <a:gd name="connsiteX87" fmla="*/ 9451708 w 9451708"/>
              <a:gd name="connsiteY87" fmla="*/ 6870743 h 6870743"/>
              <a:gd name="connsiteX88" fmla="*/ 6554233 w 9451708"/>
              <a:gd name="connsiteY88" fmla="*/ 6870742 h 6870743"/>
              <a:gd name="connsiteX89" fmla="*/ 6554233 w 9451708"/>
              <a:gd name="connsiteY89" fmla="*/ 6571259 h 6870743"/>
              <a:gd name="connsiteX90" fmla="*/ 6254749 w 9451708"/>
              <a:gd name="connsiteY90" fmla="*/ 6571259 h 6870743"/>
              <a:gd name="connsiteX91" fmla="*/ 6254749 w 9451708"/>
              <a:gd name="connsiteY91" fmla="*/ 6271775 h 6870743"/>
              <a:gd name="connsiteX92" fmla="*/ 5955265 w 9451708"/>
              <a:gd name="connsiteY92" fmla="*/ 6271775 h 6870743"/>
              <a:gd name="connsiteX93" fmla="*/ 5955265 w 9451708"/>
              <a:gd name="connsiteY93" fmla="*/ 5972291 h 6870743"/>
              <a:gd name="connsiteX94" fmla="*/ 5658057 w 9451708"/>
              <a:gd name="connsiteY94" fmla="*/ 5972291 h 6870743"/>
              <a:gd name="connsiteX95" fmla="*/ 5658057 w 9451708"/>
              <a:gd name="connsiteY95" fmla="*/ 5672807 h 6870743"/>
              <a:gd name="connsiteX96" fmla="*/ 5360847 w 9451708"/>
              <a:gd name="connsiteY96" fmla="*/ 5672807 h 6870743"/>
              <a:gd name="connsiteX97" fmla="*/ 5360847 w 9451708"/>
              <a:gd name="connsiteY97" fmla="*/ 5373323 h 6870743"/>
              <a:gd name="connsiteX98" fmla="*/ 5062419 w 9451708"/>
              <a:gd name="connsiteY98" fmla="*/ 5373323 h 6870743"/>
              <a:gd name="connsiteX99" fmla="*/ 5062419 w 9451708"/>
              <a:gd name="connsiteY99" fmla="*/ 5073839 h 6870743"/>
              <a:gd name="connsiteX100" fmla="*/ 4765210 w 9451708"/>
              <a:gd name="connsiteY100" fmla="*/ 5073839 h 6870743"/>
              <a:gd name="connsiteX101" fmla="*/ 4765210 w 9451708"/>
              <a:gd name="connsiteY101" fmla="*/ 4774356 h 6870743"/>
              <a:gd name="connsiteX102" fmla="*/ 4465727 w 9451708"/>
              <a:gd name="connsiteY102" fmla="*/ 4774356 h 6870743"/>
              <a:gd name="connsiteX103" fmla="*/ 4465727 w 9451708"/>
              <a:gd name="connsiteY103" fmla="*/ 4474872 h 6870743"/>
              <a:gd name="connsiteX104" fmla="*/ 4465726 w 9451708"/>
              <a:gd name="connsiteY104" fmla="*/ 4474872 h 6870743"/>
              <a:gd name="connsiteX105" fmla="*/ 4166242 w 9451708"/>
              <a:gd name="connsiteY105" fmla="*/ 4474872 h 6870743"/>
              <a:gd name="connsiteX106" fmla="*/ 4166242 w 9451708"/>
              <a:gd name="connsiteY106" fmla="*/ 4175388 h 6870743"/>
              <a:gd name="connsiteX107" fmla="*/ 3869034 w 9451708"/>
              <a:gd name="connsiteY107" fmla="*/ 4175388 h 6870743"/>
              <a:gd name="connsiteX108" fmla="*/ 3869034 w 9451708"/>
              <a:gd name="connsiteY108" fmla="*/ 3875905 h 6870743"/>
              <a:gd name="connsiteX109" fmla="*/ 3866758 w 9451708"/>
              <a:gd name="connsiteY109" fmla="*/ 3875905 h 6870743"/>
              <a:gd name="connsiteX110" fmla="*/ 3569550 w 9451708"/>
              <a:gd name="connsiteY110" fmla="*/ 3875905 h 6870743"/>
              <a:gd name="connsiteX111" fmla="*/ 3569550 w 9451708"/>
              <a:gd name="connsiteY111" fmla="*/ 3593805 h 6870743"/>
              <a:gd name="connsiteX112" fmla="*/ 3279617 w 9451708"/>
              <a:gd name="connsiteY112" fmla="*/ 3593805 h 6870743"/>
              <a:gd name="connsiteX113" fmla="*/ 3279617 w 9451708"/>
              <a:gd name="connsiteY113" fmla="*/ 3576421 h 6870743"/>
              <a:gd name="connsiteX114" fmla="*/ 3274616 w 9451708"/>
              <a:gd name="connsiteY114" fmla="*/ 3576421 h 6870743"/>
              <a:gd name="connsiteX115" fmla="*/ 3274616 w 9451708"/>
              <a:gd name="connsiteY115" fmla="*/ 3294322 h 6870743"/>
              <a:gd name="connsiteX116" fmla="*/ 2980133 w 9451708"/>
              <a:gd name="connsiteY116" fmla="*/ 3294322 h 6870743"/>
              <a:gd name="connsiteX117" fmla="*/ 2980133 w 9451708"/>
              <a:gd name="connsiteY117" fmla="*/ 3276937 h 6870743"/>
              <a:gd name="connsiteX118" fmla="*/ 2975132 w 9451708"/>
              <a:gd name="connsiteY118" fmla="*/ 3276937 h 6870743"/>
              <a:gd name="connsiteX119" fmla="*/ 2975132 w 9451708"/>
              <a:gd name="connsiteY119" fmla="*/ 2994838 h 6870743"/>
              <a:gd name="connsiteX120" fmla="*/ 2680650 w 9451708"/>
              <a:gd name="connsiteY120" fmla="*/ 2994838 h 6870743"/>
              <a:gd name="connsiteX121" fmla="*/ 2680650 w 9451708"/>
              <a:gd name="connsiteY121" fmla="*/ 2977454 h 6870743"/>
              <a:gd name="connsiteX122" fmla="*/ 2676703 w 9451708"/>
              <a:gd name="connsiteY122" fmla="*/ 2977454 h 6870743"/>
              <a:gd name="connsiteX123" fmla="*/ 2676703 w 9451708"/>
              <a:gd name="connsiteY123" fmla="*/ 2695354 h 6870743"/>
              <a:gd name="connsiteX124" fmla="*/ 2383441 w 9451708"/>
              <a:gd name="connsiteY124" fmla="*/ 2695354 h 6870743"/>
              <a:gd name="connsiteX125" fmla="*/ 2383441 w 9451708"/>
              <a:gd name="connsiteY125" fmla="*/ 2395870 h 6870743"/>
              <a:gd name="connsiteX126" fmla="*/ 2086232 w 9451708"/>
              <a:gd name="connsiteY126" fmla="*/ 2395870 h 6870743"/>
              <a:gd name="connsiteX127" fmla="*/ 2086232 w 9451708"/>
              <a:gd name="connsiteY127" fmla="*/ 2096386 h 6870743"/>
              <a:gd name="connsiteX128" fmla="*/ 1787803 w 9451708"/>
              <a:gd name="connsiteY128" fmla="*/ 2096386 h 6870743"/>
              <a:gd name="connsiteX129" fmla="*/ 1787803 w 9451708"/>
              <a:gd name="connsiteY129" fmla="*/ 1796902 h 6870743"/>
              <a:gd name="connsiteX130" fmla="*/ 1490594 w 9451708"/>
              <a:gd name="connsiteY130" fmla="*/ 1796902 h 6870743"/>
              <a:gd name="connsiteX131" fmla="*/ 1490594 w 9451708"/>
              <a:gd name="connsiteY131" fmla="*/ 1497419 h 6870743"/>
              <a:gd name="connsiteX132" fmla="*/ 1191111 w 9451708"/>
              <a:gd name="connsiteY132" fmla="*/ 1497419 h 6870743"/>
              <a:gd name="connsiteX133" fmla="*/ 1191111 w 9451708"/>
              <a:gd name="connsiteY133" fmla="*/ 1197935 h 6870743"/>
              <a:gd name="connsiteX134" fmla="*/ 1191110 w 9451708"/>
              <a:gd name="connsiteY134" fmla="*/ 1197935 h 6870743"/>
              <a:gd name="connsiteX135" fmla="*/ 891626 w 9451708"/>
              <a:gd name="connsiteY135" fmla="*/ 1197935 h 6870743"/>
              <a:gd name="connsiteX136" fmla="*/ 891626 w 9451708"/>
              <a:gd name="connsiteY136" fmla="*/ 898451 h 6870743"/>
              <a:gd name="connsiteX137" fmla="*/ 594418 w 9451708"/>
              <a:gd name="connsiteY137" fmla="*/ 898451 h 6870743"/>
              <a:gd name="connsiteX138" fmla="*/ 594418 w 9451708"/>
              <a:gd name="connsiteY138" fmla="*/ 598968 h 6870743"/>
              <a:gd name="connsiteX139" fmla="*/ 592142 w 9451708"/>
              <a:gd name="connsiteY139" fmla="*/ 598968 h 6870743"/>
              <a:gd name="connsiteX140" fmla="*/ 294934 w 9451708"/>
              <a:gd name="connsiteY140" fmla="*/ 598968 h 6870743"/>
              <a:gd name="connsiteX141" fmla="*/ 294934 w 9451708"/>
              <a:gd name="connsiteY141" fmla="*/ 299484 h 6870743"/>
              <a:gd name="connsiteX142" fmla="*/ 0 w 9451708"/>
              <a:gd name="connsiteY142" fmla="*/ 299484 h 6870743"/>
              <a:gd name="connsiteX143" fmla="*/ 0 w 9451708"/>
              <a:gd name="connsiteY143" fmla="*/ 0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261714 w 9451708"/>
              <a:gd name="connsiteY43" fmla="*/ 5029 h 6870743"/>
              <a:gd name="connsiteX44" fmla="*/ 5561198 w 9451708"/>
              <a:gd name="connsiteY44" fmla="*/ 3 h 6870743"/>
              <a:gd name="connsiteX45" fmla="*/ 5561198 w 9451708"/>
              <a:gd name="connsiteY45" fmla="*/ 4 h 6870743"/>
              <a:gd name="connsiteX46" fmla="*/ 5860468 w 9451708"/>
              <a:gd name="connsiteY46" fmla="*/ 4 h 6870743"/>
              <a:gd name="connsiteX47" fmla="*/ 5860468 w 9451708"/>
              <a:gd name="connsiteY47" fmla="*/ 5 h 6870743"/>
              <a:gd name="connsiteX48" fmla="*/ 6159524 w 9451708"/>
              <a:gd name="connsiteY48" fmla="*/ 5 h 6870743"/>
              <a:gd name="connsiteX49" fmla="*/ 6159524 w 9451708"/>
              <a:gd name="connsiteY49" fmla="*/ 2 h 6870743"/>
              <a:gd name="connsiteX50" fmla="*/ 6459008 w 9451708"/>
              <a:gd name="connsiteY50" fmla="*/ 2 h 6870743"/>
              <a:gd name="connsiteX51" fmla="*/ 6459008 w 9451708"/>
              <a:gd name="connsiteY51" fmla="*/ 5 h 6870743"/>
              <a:gd name="connsiteX52" fmla="*/ 6758064 w 9451708"/>
              <a:gd name="connsiteY52" fmla="*/ 5 h 6870743"/>
              <a:gd name="connsiteX53" fmla="*/ 6758064 w 9451708"/>
              <a:gd name="connsiteY53" fmla="*/ 1 h 6870743"/>
              <a:gd name="connsiteX54" fmla="*/ 0 w 9451708"/>
              <a:gd name="connsiteY54" fmla="*/ 0 h 6870743"/>
              <a:gd name="connsiteX55" fmla="*/ 5261714 w 9451708"/>
              <a:gd name="connsiteY55" fmla="*/ 36779 h 6870743"/>
              <a:gd name="connsiteX56" fmla="*/ 5261714 w 9451708"/>
              <a:gd name="connsiteY56" fmla="*/ 299486 h 6870743"/>
              <a:gd name="connsiteX57" fmla="*/ 5560984 w 9451708"/>
              <a:gd name="connsiteY57" fmla="*/ 299486 h 6870743"/>
              <a:gd name="connsiteX58" fmla="*/ 5560984 w 9451708"/>
              <a:gd name="connsiteY58" fmla="*/ 299488 h 6870743"/>
              <a:gd name="connsiteX59" fmla="*/ 5560984 w 9451708"/>
              <a:gd name="connsiteY59" fmla="*/ 598728 h 6870743"/>
              <a:gd name="connsiteX60" fmla="*/ 5860254 w 9451708"/>
              <a:gd name="connsiteY60" fmla="*/ 598728 h 6870743"/>
              <a:gd name="connsiteX61" fmla="*/ 5860254 w 9451708"/>
              <a:gd name="connsiteY61" fmla="*/ 897966 h 6870743"/>
              <a:gd name="connsiteX62" fmla="*/ 6159524 w 9451708"/>
              <a:gd name="connsiteY62" fmla="*/ 897966 h 6870743"/>
              <a:gd name="connsiteX63" fmla="*/ 6159524 w 9451708"/>
              <a:gd name="connsiteY63" fmla="*/ 1197203 h 6870743"/>
              <a:gd name="connsiteX64" fmla="*/ 6458794 w 9451708"/>
              <a:gd name="connsiteY64" fmla="*/ 1197203 h 6870743"/>
              <a:gd name="connsiteX65" fmla="*/ 6458794 w 9451708"/>
              <a:gd name="connsiteY65" fmla="*/ 1197205 h 6870743"/>
              <a:gd name="connsiteX66" fmla="*/ 6458794 w 9451708"/>
              <a:gd name="connsiteY66" fmla="*/ 1496443 h 6870743"/>
              <a:gd name="connsiteX67" fmla="*/ 6758064 w 9451708"/>
              <a:gd name="connsiteY67" fmla="*/ 1496443 h 6870743"/>
              <a:gd name="connsiteX68" fmla="*/ 6758064 w 9451708"/>
              <a:gd name="connsiteY68" fmla="*/ 1795681 h 6870743"/>
              <a:gd name="connsiteX69" fmla="*/ 7057334 w 9451708"/>
              <a:gd name="connsiteY69" fmla="*/ 1795681 h 6870743"/>
              <a:gd name="connsiteX70" fmla="*/ 7057334 w 9451708"/>
              <a:gd name="connsiteY70" fmla="*/ 2094918 h 6870743"/>
              <a:gd name="connsiteX71" fmla="*/ 7356604 w 9451708"/>
              <a:gd name="connsiteY71" fmla="*/ 2094918 h 6870743"/>
              <a:gd name="connsiteX72" fmla="*/ 7356604 w 9451708"/>
              <a:gd name="connsiteY72" fmla="*/ 2394157 h 6870743"/>
              <a:gd name="connsiteX73" fmla="*/ 7655874 w 9451708"/>
              <a:gd name="connsiteY73" fmla="*/ 2394157 h 6870743"/>
              <a:gd name="connsiteX74" fmla="*/ 7655874 w 9451708"/>
              <a:gd name="connsiteY74" fmla="*/ 2693396 h 6870743"/>
              <a:gd name="connsiteX75" fmla="*/ 7955144 w 9451708"/>
              <a:gd name="connsiteY75" fmla="*/ 2693396 h 6870743"/>
              <a:gd name="connsiteX76" fmla="*/ 7955144 w 9451708"/>
              <a:gd name="connsiteY76" fmla="*/ 2992635 h 6870743"/>
              <a:gd name="connsiteX77" fmla="*/ 8254414 w 9451708"/>
              <a:gd name="connsiteY77" fmla="*/ 2992635 h 6870743"/>
              <a:gd name="connsiteX78" fmla="*/ 8254414 w 9451708"/>
              <a:gd name="connsiteY78" fmla="*/ 3291874 h 6870743"/>
              <a:gd name="connsiteX79" fmla="*/ 8553684 w 9451708"/>
              <a:gd name="connsiteY79" fmla="*/ 3291874 h 6870743"/>
              <a:gd name="connsiteX80" fmla="*/ 8553684 w 9451708"/>
              <a:gd name="connsiteY80" fmla="*/ 3591113 h 6870743"/>
              <a:gd name="connsiteX81" fmla="*/ 8852954 w 9451708"/>
              <a:gd name="connsiteY81" fmla="*/ 3591113 h 6870743"/>
              <a:gd name="connsiteX82" fmla="*/ 8852954 w 9451708"/>
              <a:gd name="connsiteY82" fmla="*/ 3890352 h 6870743"/>
              <a:gd name="connsiteX83" fmla="*/ 9152224 w 9451708"/>
              <a:gd name="connsiteY83" fmla="*/ 3890352 h 6870743"/>
              <a:gd name="connsiteX84" fmla="*/ 9152224 w 9451708"/>
              <a:gd name="connsiteY84" fmla="*/ 4189597 h 6870743"/>
              <a:gd name="connsiteX85" fmla="*/ 9445851 w 9451708"/>
              <a:gd name="connsiteY85" fmla="*/ 4189597 h 6870743"/>
              <a:gd name="connsiteX86" fmla="*/ 9451708 w 9451708"/>
              <a:gd name="connsiteY86" fmla="*/ 6870743 h 6870743"/>
              <a:gd name="connsiteX87" fmla="*/ 6554233 w 9451708"/>
              <a:gd name="connsiteY87" fmla="*/ 6870742 h 6870743"/>
              <a:gd name="connsiteX88" fmla="*/ 6554233 w 9451708"/>
              <a:gd name="connsiteY88" fmla="*/ 6571259 h 6870743"/>
              <a:gd name="connsiteX89" fmla="*/ 6254749 w 9451708"/>
              <a:gd name="connsiteY89" fmla="*/ 6571259 h 6870743"/>
              <a:gd name="connsiteX90" fmla="*/ 6254749 w 9451708"/>
              <a:gd name="connsiteY90" fmla="*/ 6271775 h 6870743"/>
              <a:gd name="connsiteX91" fmla="*/ 5955265 w 9451708"/>
              <a:gd name="connsiteY91" fmla="*/ 6271775 h 6870743"/>
              <a:gd name="connsiteX92" fmla="*/ 5955265 w 9451708"/>
              <a:gd name="connsiteY92" fmla="*/ 5972291 h 6870743"/>
              <a:gd name="connsiteX93" fmla="*/ 5658057 w 9451708"/>
              <a:gd name="connsiteY93" fmla="*/ 5972291 h 6870743"/>
              <a:gd name="connsiteX94" fmla="*/ 5658057 w 9451708"/>
              <a:gd name="connsiteY94" fmla="*/ 5672807 h 6870743"/>
              <a:gd name="connsiteX95" fmla="*/ 5360847 w 9451708"/>
              <a:gd name="connsiteY95" fmla="*/ 5672807 h 6870743"/>
              <a:gd name="connsiteX96" fmla="*/ 5360847 w 9451708"/>
              <a:gd name="connsiteY96" fmla="*/ 5373323 h 6870743"/>
              <a:gd name="connsiteX97" fmla="*/ 5062419 w 9451708"/>
              <a:gd name="connsiteY97" fmla="*/ 5373323 h 6870743"/>
              <a:gd name="connsiteX98" fmla="*/ 5062419 w 9451708"/>
              <a:gd name="connsiteY98" fmla="*/ 5073839 h 6870743"/>
              <a:gd name="connsiteX99" fmla="*/ 4765210 w 9451708"/>
              <a:gd name="connsiteY99" fmla="*/ 5073839 h 6870743"/>
              <a:gd name="connsiteX100" fmla="*/ 4765210 w 9451708"/>
              <a:gd name="connsiteY100" fmla="*/ 4774356 h 6870743"/>
              <a:gd name="connsiteX101" fmla="*/ 4465727 w 9451708"/>
              <a:gd name="connsiteY101" fmla="*/ 4774356 h 6870743"/>
              <a:gd name="connsiteX102" fmla="*/ 4465727 w 9451708"/>
              <a:gd name="connsiteY102" fmla="*/ 4474872 h 6870743"/>
              <a:gd name="connsiteX103" fmla="*/ 4465726 w 9451708"/>
              <a:gd name="connsiteY103" fmla="*/ 4474872 h 6870743"/>
              <a:gd name="connsiteX104" fmla="*/ 4166242 w 9451708"/>
              <a:gd name="connsiteY104" fmla="*/ 4474872 h 6870743"/>
              <a:gd name="connsiteX105" fmla="*/ 4166242 w 9451708"/>
              <a:gd name="connsiteY105" fmla="*/ 4175388 h 6870743"/>
              <a:gd name="connsiteX106" fmla="*/ 3869034 w 9451708"/>
              <a:gd name="connsiteY106" fmla="*/ 4175388 h 6870743"/>
              <a:gd name="connsiteX107" fmla="*/ 3869034 w 9451708"/>
              <a:gd name="connsiteY107" fmla="*/ 3875905 h 6870743"/>
              <a:gd name="connsiteX108" fmla="*/ 3866758 w 9451708"/>
              <a:gd name="connsiteY108" fmla="*/ 3875905 h 6870743"/>
              <a:gd name="connsiteX109" fmla="*/ 3569550 w 9451708"/>
              <a:gd name="connsiteY109" fmla="*/ 3875905 h 6870743"/>
              <a:gd name="connsiteX110" fmla="*/ 3569550 w 9451708"/>
              <a:gd name="connsiteY110" fmla="*/ 3593805 h 6870743"/>
              <a:gd name="connsiteX111" fmla="*/ 3279617 w 9451708"/>
              <a:gd name="connsiteY111" fmla="*/ 3593805 h 6870743"/>
              <a:gd name="connsiteX112" fmla="*/ 3279617 w 9451708"/>
              <a:gd name="connsiteY112" fmla="*/ 3576421 h 6870743"/>
              <a:gd name="connsiteX113" fmla="*/ 3274616 w 9451708"/>
              <a:gd name="connsiteY113" fmla="*/ 3576421 h 6870743"/>
              <a:gd name="connsiteX114" fmla="*/ 3274616 w 9451708"/>
              <a:gd name="connsiteY114" fmla="*/ 3294322 h 6870743"/>
              <a:gd name="connsiteX115" fmla="*/ 2980133 w 9451708"/>
              <a:gd name="connsiteY115" fmla="*/ 3294322 h 6870743"/>
              <a:gd name="connsiteX116" fmla="*/ 2980133 w 9451708"/>
              <a:gd name="connsiteY116" fmla="*/ 3276937 h 6870743"/>
              <a:gd name="connsiteX117" fmla="*/ 2975132 w 9451708"/>
              <a:gd name="connsiteY117" fmla="*/ 3276937 h 6870743"/>
              <a:gd name="connsiteX118" fmla="*/ 2975132 w 9451708"/>
              <a:gd name="connsiteY118" fmla="*/ 2994838 h 6870743"/>
              <a:gd name="connsiteX119" fmla="*/ 2680650 w 9451708"/>
              <a:gd name="connsiteY119" fmla="*/ 2994838 h 6870743"/>
              <a:gd name="connsiteX120" fmla="*/ 2680650 w 9451708"/>
              <a:gd name="connsiteY120" fmla="*/ 2977454 h 6870743"/>
              <a:gd name="connsiteX121" fmla="*/ 2676703 w 9451708"/>
              <a:gd name="connsiteY121" fmla="*/ 2977454 h 6870743"/>
              <a:gd name="connsiteX122" fmla="*/ 2676703 w 9451708"/>
              <a:gd name="connsiteY122" fmla="*/ 2695354 h 6870743"/>
              <a:gd name="connsiteX123" fmla="*/ 2383441 w 9451708"/>
              <a:gd name="connsiteY123" fmla="*/ 2695354 h 6870743"/>
              <a:gd name="connsiteX124" fmla="*/ 2383441 w 9451708"/>
              <a:gd name="connsiteY124" fmla="*/ 2395870 h 6870743"/>
              <a:gd name="connsiteX125" fmla="*/ 2086232 w 9451708"/>
              <a:gd name="connsiteY125" fmla="*/ 2395870 h 6870743"/>
              <a:gd name="connsiteX126" fmla="*/ 2086232 w 9451708"/>
              <a:gd name="connsiteY126" fmla="*/ 2096386 h 6870743"/>
              <a:gd name="connsiteX127" fmla="*/ 1787803 w 9451708"/>
              <a:gd name="connsiteY127" fmla="*/ 2096386 h 6870743"/>
              <a:gd name="connsiteX128" fmla="*/ 1787803 w 9451708"/>
              <a:gd name="connsiteY128" fmla="*/ 1796902 h 6870743"/>
              <a:gd name="connsiteX129" fmla="*/ 1490594 w 9451708"/>
              <a:gd name="connsiteY129" fmla="*/ 1796902 h 6870743"/>
              <a:gd name="connsiteX130" fmla="*/ 1490594 w 9451708"/>
              <a:gd name="connsiteY130" fmla="*/ 1497419 h 6870743"/>
              <a:gd name="connsiteX131" fmla="*/ 1191111 w 9451708"/>
              <a:gd name="connsiteY131" fmla="*/ 1497419 h 6870743"/>
              <a:gd name="connsiteX132" fmla="*/ 1191111 w 9451708"/>
              <a:gd name="connsiteY132" fmla="*/ 1197935 h 6870743"/>
              <a:gd name="connsiteX133" fmla="*/ 1191110 w 9451708"/>
              <a:gd name="connsiteY133" fmla="*/ 1197935 h 6870743"/>
              <a:gd name="connsiteX134" fmla="*/ 891626 w 9451708"/>
              <a:gd name="connsiteY134" fmla="*/ 1197935 h 6870743"/>
              <a:gd name="connsiteX135" fmla="*/ 891626 w 9451708"/>
              <a:gd name="connsiteY135" fmla="*/ 898451 h 6870743"/>
              <a:gd name="connsiteX136" fmla="*/ 594418 w 9451708"/>
              <a:gd name="connsiteY136" fmla="*/ 898451 h 6870743"/>
              <a:gd name="connsiteX137" fmla="*/ 594418 w 9451708"/>
              <a:gd name="connsiteY137" fmla="*/ 598968 h 6870743"/>
              <a:gd name="connsiteX138" fmla="*/ 592142 w 9451708"/>
              <a:gd name="connsiteY138" fmla="*/ 598968 h 6870743"/>
              <a:gd name="connsiteX139" fmla="*/ 294934 w 9451708"/>
              <a:gd name="connsiteY139" fmla="*/ 598968 h 6870743"/>
              <a:gd name="connsiteX140" fmla="*/ 294934 w 9451708"/>
              <a:gd name="connsiteY140" fmla="*/ 299484 h 6870743"/>
              <a:gd name="connsiteX141" fmla="*/ 0 w 9451708"/>
              <a:gd name="connsiteY141" fmla="*/ 299484 h 6870743"/>
              <a:gd name="connsiteX142" fmla="*/ 0 w 9451708"/>
              <a:gd name="connsiteY142" fmla="*/ 0 h 6870743"/>
              <a:gd name="connsiteX0" fmla="*/ 6758064 w 9451708"/>
              <a:gd name="connsiteY0" fmla="*/ 1 h 6870743"/>
              <a:gd name="connsiteX1" fmla="*/ 7057548 w 9451708"/>
              <a:gd name="connsiteY1" fmla="*/ 1 h 6870743"/>
              <a:gd name="connsiteX2" fmla="*/ 7057548 w 9451708"/>
              <a:gd name="connsiteY2" fmla="*/ 5 h 6870743"/>
              <a:gd name="connsiteX3" fmla="*/ 7356604 w 9451708"/>
              <a:gd name="connsiteY3" fmla="*/ 5 h 6870743"/>
              <a:gd name="connsiteX4" fmla="*/ 7356604 w 9451708"/>
              <a:gd name="connsiteY4" fmla="*/ 3 h 6870743"/>
              <a:gd name="connsiteX5" fmla="*/ 7656088 w 9451708"/>
              <a:gd name="connsiteY5" fmla="*/ 3 h 6870743"/>
              <a:gd name="connsiteX6" fmla="*/ 7955358 w 9451708"/>
              <a:gd name="connsiteY6" fmla="*/ 3 h 6870743"/>
              <a:gd name="connsiteX7" fmla="*/ 7955358 w 9451708"/>
              <a:gd name="connsiteY7" fmla="*/ 4 h 6870743"/>
              <a:gd name="connsiteX8" fmla="*/ 8254628 w 9451708"/>
              <a:gd name="connsiteY8" fmla="*/ 4 h 6870743"/>
              <a:gd name="connsiteX9" fmla="*/ 8553684 w 9451708"/>
              <a:gd name="connsiteY9" fmla="*/ 4 h 6870743"/>
              <a:gd name="connsiteX10" fmla="*/ 8852954 w 9451708"/>
              <a:gd name="connsiteY10" fmla="*/ 4 h 6870743"/>
              <a:gd name="connsiteX11" fmla="*/ 8852954 w 9451708"/>
              <a:gd name="connsiteY11" fmla="*/ 1 h 6870743"/>
              <a:gd name="connsiteX12" fmla="*/ 9152438 w 9451708"/>
              <a:gd name="connsiteY12" fmla="*/ 1 h 6870743"/>
              <a:gd name="connsiteX13" fmla="*/ 9152438 w 9451708"/>
              <a:gd name="connsiteY13" fmla="*/ 4 h 6870743"/>
              <a:gd name="connsiteX14" fmla="*/ 9451708 w 9451708"/>
              <a:gd name="connsiteY14" fmla="*/ 4 h 6870743"/>
              <a:gd name="connsiteX15" fmla="*/ 9451708 w 9451708"/>
              <a:gd name="connsiteY15" fmla="*/ 299243 h 6870743"/>
              <a:gd name="connsiteX16" fmla="*/ 9451708 w 9451708"/>
              <a:gd name="connsiteY16" fmla="*/ 299487 h 6870743"/>
              <a:gd name="connsiteX17" fmla="*/ 9451708 w 9451708"/>
              <a:gd name="connsiteY17" fmla="*/ 598483 h 6870743"/>
              <a:gd name="connsiteX18" fmla="*/ 9451708 w 9451708"/>
              <a:gd name="connsiteY18" fmla="*/ 598729 h 6870743"/>
              <a:gd name="connsiteX19" fmla="*/ 9451708 w 9451708"/>
              <a:gd name="connsiteY19" fmla="*/ 897720 h 6870743"/>
              <a:gd name="connsiteX20" fmla="*/ 9451708 w 9451708"/>
              <a:gd name="connsiteY20" fmla="*/ 897967 h 6870743"/>
              <a:gd name="connsiteX21" fmla="*/ 9451708 w 9451708"/>
              <a:gd name="connsiteY21" fmla="*/ 1196957 h 6870743"/>
              <a:gd name="connsiteX22" fmla="*/ 9451708 w 9451708"/>
              <a:gd name="connsiteY22" fmla="*/ 1197204 h 6870743"/>
              <a:gd name="connsiteX23" fmla="*/ 9451708 w 9451708"/>
              <a:gd name="connsiteY23" fmla="*/ 1496197 h 6870743"/>
              <a:gd name="connsiteX24" fmla="*/ 9451708 w 9451708"/>
              <a:gd name="connsiteY24" fmla="*/ 1496441 h 6870743"/>
              <a:gd name="connsiteX25" fmla="*/ 9451708 w 9451708"/>
              <a:gd name="connsiteY25" fmla="*/ 1795435 h 6870743"/>
              <a:gd name="connsiteX26" fmla="*/ 9451708 w 9451708"/>
              <a:gd name="connsiteY26" fmla="*/ 1795681 h 6870743"/>
              <a:gd name="connsiteX27" fmla="*/ 9451708 w 9451708"/>
              <a:gd name="connsiteY27" fmla="*/ 2094673 h 6870743"/>
              <a:gd name="connsiteX28" fmla="*/ 9451708 w 9451708"/>
              <a:gd name="connsiteY28" fmla="*/ 2094918 h 6870743"/>
              <a:gd name="connsiteX29" fmla="*/ 9451708 w 9451708"/>
              <a:gd name="connsiteY29" fmla="*/ 2393912 h 6870743"/>
              <a:gd name="connsiteX30" fmla="*/ 9451708 w 9451708"/>
              <a:gd name="connsiteY30" fmla="*/ 2394157 h 6870743"/>
              <a:gd name="connsiteX31" fmla="*/ 9451708 w 9451708"/>
              <a:gd name="connsiteY31" fmla="*/ 2693151 h 6870743"/>
              <a:gd name="connsiteX32" fmla="*/ 9451708 w 9451708"/>
              <a:gd name="connsiteY32" fmla="*/ 2693396 h 6870743"/>
              <a:gd name="connsiteX33" fmla="*/ 9451708 w 9451708"/>
              <a:gd name="connsiteY33" fmla="*/ 2992390 h 6870743"/>
              <a:gd name="connsiteX34" fmla="*/ 9451708 w 9451708"/>
              <a:gd name="connsiteY34" fmla="*/ 2992635 h 6870743"/>
              <a:gd name="connsiteX35" fmla="*/ 9451708 w 9451708"/>
              <a:gd name="connsiteY35" fmla="*/ 3291629 h 6870743"/>
              <a:gd name="connsiteX36" fmla="*/ 9451708 w 9451708"/>
              <a:gd name="connsiteY36" fmla="*/ 3291874 h 6870743"/>
              <a:gd name="connsiteX37" fmla="*/ 9451708 w 9451708"/>
              <a:gd name="connsiteY37" fmla="*/ 3590868 h 6870743"/>
              <a:gd name="connsiteX38" fmla="*/ 9451708 w 9451708"/>
              <a:gd name="connsiteY38" fmla="*/ 3591113 h 6870743"/>
              <a:gd name="connsiteX39" fmla="*/ 9451708 w 9451708"/>
              <a:gd name="connsiteY39" fmla="*/ 3890113 h 6870743"/>
              <a:gd name="connsiteX40" fmla="*/ 9451708 w 9451708"/>
              <a:gd name="connsiteY40" fmla="*/ 3890352 h 6870743"/>
              <a:gd name="connsiteX41" fmla="*/ 9451708 w 9451708"/>
              <a:gd name="connsiteY41" fmla="*/ 4189597 h 6870743"/>
              <a:gd name="connsiteX42" fmla="*/ 9445851 w 9451708"/>
              <a:gd name="connsiteY42" fmla="*/ 4189597 h 6870743"/>
              <a:gd name="connsiteX43" fmla="*/ 5561198 w 9451708"/>
              <a:gd name="connsiteY43" fmla="*/ 3 h 6870743"/>
              <a:gd name="connsiteX44" fmla="*/ 5561198 w 9451708"/>
              <a:gd name="connsiteY44" fmla="*/ 4 h 6870743"/>
              <a:gd name="connsiteX45" fmla="*/ 5860468 w 9451708"/>
              <a:gd name="connsiteY45" fmla="*/ 4 h 6870743"/>
              <a:gd name="connsiteX46" fmla="*/ 5860468 w 9451708"/>
              <a:gd name="connsiteY46" fmla="*/ 5 h 6870743"/>
              <a:gd name="connsiteX47" fmla="*/ 6159524 w 9451708"/>
              <a:gd name="connsiteY47" fmla="*/ 5 h 6870743"/>
              <a:gd name="connsiteX48" fmla="*/ 6159524 w 9451708"/>
              <a:gd name="connsiteY48" fmla="*/ 2 h 6870743"/>
              <a:gd name="connsiteX49" fmla="*/ 6459008 w 9451708"/>
              <a:gd name="connsiteY49" fmla="*/ 2 h 6870743"/>
              <a:gd name="connsiteX50" fmla="*/ 6459008 w 9451708"/>
              <a:gd name="connsiteY50" fmla="*/ 5 h 6870743"/>
              <a:gd name="connsiteX51" fmla="*/ 6758064 w 9451708"/>
              <a:gd name="connsiteY51" fmla="*/ 5 h 6870743"/>
              <a:gd name="connsiteX52" fmla="*/ 6758064 w 9451708"/>
              <a:gd name="connsiteY52" fmla="*/ 1 h 6870743"/>
              <a:gd name="connsiteX53" fmla="*/ 0 w 9451708"/>
              <a:gd name="connsiteY53" fmla="*/ 0 h 6870743"/>
              <a:gd name="connsiteX54" fmla="*/ 5261714 w 9451708"/>
              <a:gd name="connsiteY54" fmla="*/ 36779 h 6870743"/>
              <a:gd name="connsiteX55" fmla="*/ 5261714 w 9451708"/>
              <a:gd name="connsiteY55" fmla="*/ 299486 h 6870743"/>
              <a:gd name="connsiteX56" fmla="*/ 5560984 w 9451708"/>
              <a:gd name="connsiteY56" fmla="*/ 299486 h 6870743"/>
              <a:gd name="connsiteX57" fmla="*/ 5560984 w 9451708"/>
              <a:gd name="connsiteY57" fmla="*/ 299488 h 6870743"/>
              <a:gd name="connsiteX58" fmla="*/ 5560984 w 9451708"/>
              <a:gd name="connsiteY58" fmla="*/ 598728 h 6870743"/>
              <a:gd name="connsiteX59" fmla="*/ 5860254 w 9451708"/>
              <a:gd name="connsiteY59" fmla="*/ 598728 h 6870743"/>
              <a:gd name="connsiteX60" fmla="*/ 5860254 w 9451708"/>
              <a:gd name="connsiteY60" fmla="*/ 897966 h 6870743"/>
              <a:gd name="connsiteX61" fmla="*/ 6159524 w 9451708"/>
              <a:gd name="connsiteY61" fmla="*/ 897966 h 6870743"/>
              <a:gd name="connsiteX62" fmla="*/ 6159524 w 9451708"/>
              <a:gd name="connsiteY62" fmla="*/ 1197203 h 6870743"/>
              <a:gd name="connsiteX63" fmla="*/ 6458794 w 9451708"/>
              <a:gd name="connsiteY63" fmla="*/ 1197203 h 6870743"/>
              <a:gd name="connsiteX64" fmla="*/ 6458794 w 9451708"/>
              <a:gd name="connsiteY64" fmla="*/ 1197205 h 6870743"/>
              <a:gd name="connsiteX65" fmla="*/ 6458794 w 9451708"/>
              <a:gd name="connsiteY65" fmla="*/ 1496443 h 6870743"/>
              <a:gd name="connsiteX66" fmla="*/ 6758064 w 9451708"/>
              <a:gd name="connsiteY66" fmla="*/ 1496443 h 6870743"/>
              <a:gd name="connsiteX67" fmla="*/ 6758064 w 9451708"/>
              <a:gd name="connsiteY67" fmla="*/ 1795681 h 6870743"/>
              <a:gd name="connsiteX68" fmla="*/ 7057334 w 9451708"/>
              <a:gd name="connsiteY68" fmla="*/ 1795681 h 6870743"/>
              <a:gd name="connsiteX69" fmla="*/ 7057334 w 9451708"/>
              <a:gd name="connsiteY69" fmla="*/ 2094918 h 6870743"/>
              <a:gd name="connsiteX70" fmla="*/ 7356604 w 9451708"/>
              <a:gd name="connsiteY70" fmla="*/ 2094918 h 6870743"/>
              <a:gd name="connsiteX71" fmla="*/ 7356604 w 9451708"/>
              <a:gd name="connsiteY71" fmla="*/ 2394157 h 6870743"/>
              <a:gd name="connsiteX72" fmla="*/ 7655874 w 9451708"/>
              <a:gd name="connsiteY72" fmla="*/ 2394157 h 6870743"/>
              <a:gd name="connsiteX73" fmla="*/ 7655874 w 9451708"/>
              <a:gd name="connsiteY73" fmla="*/ 2693396 h 6870743"/>
              <a:gd name="connsiteX74" fmla="*/ 7955144 w 9451708"/>
              <a:gd name="connsiteY74" fmla="*/ 2693396 h 6870743"/>
              <a:gd name="connsiteX75" fmla="*/ 7955144 w 9451708"/>
              <a:gd name="connsiteY75" fmla="*/ 2992635 h 6870743"/>
              <a:gd name="connsiteX76" fmla="*/ 8254414 w 9451708"/>
              <a:gd name="connsiteY76" fmla="*/ 2992635 h 6870743"/>
              <a:gd name="connsiteX77" fmla="*/ 8254414 w 9451708"/>
              <a:gd name="connsiteY77" fmla="*/ 3291874 h 6870743"/>
              <a:gd name="connsiteX78" fmla="*/ 8553684 w 9451708"/>
              <a:gd name="connsiteY78" fmla="*/ 3291874 h 6870743"/>
              <a:gd name="connsiteX79" fmla="*/ 8553684 w 9451708"/>
              <a:gd name="connsiteY79" fmla="*/ 3591113 h 6870743"/>
              <a:gd name="connsiteX80" fmla="*/ 8852954 w 9451708"/>
              <a:gd name="connsiteY80" fmla="*/ 3591113 h 6870743"/>
              <a:gd name="connsiteX81" fmla="*/ 8852954 w 9451708"/>
              <a:gd name="connsiteY81" fmla="*/ 3890352 h 6870743"/>
              <a:gd name="connsiteX82" fmla="*/ 9152224 w 9451708"/>
              <a:gd name="connsiteY82" fmla="*/ 3890352 h 6870743"/>
              <a:gd name="connsiteX83" fmla="*/ 9152224 w 9451708"/>
              <a:gd name="connsiteY83" fmla="*/ 4189597 h 6870743"/>
              <a:gd name="connsiteX84" fmla="*/ 9445851 w 9451708"/>
              <a:gd name="connsiteY84" fmla="*/ 4189597 h 6870743"/>
              <a:gd name="connsiteX85" fmla="*/ 9451708 w 9451708"/>
              <a:gd name="connsiteY85" fmla="*/ 6870743 h 6870743"/>
              <a:gd name="connsiteX86" fmla="*/ 6554233 w 9451708"/>
              <a:gd name="connsiteY86" fmla="*/ 6870742 h 6870743"/>
              <a:gd name="connsiteX87" fmla="*/ 6554233 w 9451708"/>
              <a:gd name="connsiteY87" fmla="*/ 6571259 h 6870743"/>
              <a:gd name="connsiteX88" fmla="*/ 6254749 w 9451708"/>
              <a:gd name="connsiteY88" fmla="*/ 6571259 h 6870743"/>
              <a:gd name="connsiteX89" fmla="*/ 6254749 w 9451708"/>
              <a:gd name="connsiteY89" fmla="*/ 6271775 h 6870743"/>
              <a:gd name="connsiteX90" fmla="*/ 5955265 w 9451708"/>
              <a:gd name="connsiteY90" fmla="*/ 6271775 h 6870743"/>
              <a:gd name="connsiteX91" fmla="*/ 5955265 w 9451708"/>
              <a:gd name="connsiteY91" fmla="*/ 5972291 h 6870743"/>
              <a:gd name="connsiteX92" fmla="*/ 5658057 w 9451708"/>
              <a:gd name="connsiteY92" fmla="*/ 5972291 h 6870743"/>
              <a:gd name="connsiteX93" fmla="*/ 5658057 w 9451708"/>
              <a:gd name="connsiteY93" fmla="*/ 5672807 h 6870743"/>
              <a:gd name="connsiteX94" fmla="*/ 5360847 w 9451708"/>
              <a:gd name="connsiteY94" fmla="*/ 5672807 h 6870743"/>
              <a:gd name="connsiteX95" fmla="*/ 5360847 w 9451708"/>
              <a:gd name="connsiteY95" fmla="*/ 5373323 h 6870743"/>
              <a:gd name="connsiteX96" fmla="*/ 5062419 w 9451708"/>
              <a:gd name="connsiteY96" fmla="*/ 5373323 h 6870743"/>
              <a:gd name="connsiteX97" fmla="*/ 5062419 w 9451708"/>
              <a:gd name="connsiteY97" fmla="*/ 5073839 h 6870743"/>
              <a:gd name="connsiteX98" fmla="*/ 4765210 w 9451708"/>
              <a:gd name="connsiteY98" fmla="*/ 5073839 h 6870743"/>
              <a:gd name="connsiteX99" fmla="*/ 4765210 w 9451708"/>
              <a:gd name="connsiteY99" fmla="*/ 4774356 h 6870743"/>
              <a:gd name="connsiteX100" fmla="*/ 4465727 w 9451708"/>
              <a:gd name="connsiteY100" fmla="*/ 4774356 h 6870743"/>
              <a:gd name="connsiteX101" fmla="*/ 4465727 w 9451708"/>
              <a:gd name="connsiteY101" fmla="*/ 4474872 h 6870743"/>
              <a:gd name="connsiteX102" fmla="*/ 4465726 w 9451708"/>
              <a:gd name="connsiteY102" fmla="*/ 4474872 h 6870743"/>
              <a:gd name="connsiteX103" fmla="*/ 4166242 w 9451708"/>
              <a:gd name="connsiteY103" fmla="*/ 4474872 h 6870743"/>
              <a:gd name="connsiteX104" fmla="*/ 4166242 w 9451708"/>
              <a:gd name="connsiteY104" fmla="*/ 4175388 h 6870743"/>
              <a:gd name="connsiteX105" fmla="*/ 3869034 w 9451708"/>
              <a:gd name="connsiteY105" fmla="*/ 4175388 h 6870743"/>
              <a:gd name="connsiteX106" fmla="*/ 3869034 w 9451708"/>
              <a:gd name="connsiteY106" fmla="*/ 3875905 h 6870743"/>
              <a:gd name="connsiteX107" fmla="*/ 3866758 w 9451708"/>
              <a:gd name="connsiteY107" fmla="*/ 3875905 h 6870743"/>
              <a:gd name="connsiteX108" fmla="*/ 3569550 w 9451708"/>
              <a:gd name="connsiteY108" fmla="*/ 3875905 h 6870743"/>
              <a:gd name="connsiteX109" fmla="*/ 3569550 w 9451708"/>
              <a:gd name="connsiteY109" fmla="*/ 3593805 h 6870743"/>
              <a:gd name="connsiteX110" fmla="*/ 3279617 w 9451708"/>
              <a:gd name="connsiteY110" fmla="*/ 3593805 h 6870743"/>
              <a:gd name="connsiteX111" fmla="*/ 3279617 w 9451708"/>
              <a:gd name="connsiteY111" fmla="*/ 3576421 h 6870743"/>
              <a:gd name="connsiteX112" fmla="*/ 3274616 w 9451708"/>
              <a:gd name="connsiteY112" fmla="*/ 3576421 h 6870743"/>
              <a:gd name="connsiteX113" fmla="*/ 3274616 w 9451708"/>
              <a:gd name="connsiteY113" fmla="*/ 3294322 h 6870743"/>
              <a:gd name="connsiteX114" fmla="*/ 2980133 w 9451708"/>
              <a:gd name="connsiteY114" fmla="*/ 3294322 h 6870743"/>
              <a:gd name="connsiteX115" fmla="*/ 2980133 w 9451708"/>
              <a:gd name="connsiteY115" fmla="*/ 3276937 h 6870743"/>
              <a:gd name="connsiteX116" fmla="*/ 2975132 w 9451708"/>
              <a:gd name="connsiteY116" fmla="*/ 3276937 h 6870743"/>
              <a:gd name="connsiteX117" fmla="*/ 2975132 w 9451708"/>
              <a:gd name="connsiteY117" fmla="*/ 2994838 h 6870743"/>
              <a:gd name="connsiteX118" fmla="*/ 2680650 w 9451708"/>
              <a:gd name="connsiteY118" fmla="*/ 2994838 h 6870743"/>
              <a:gd name="connsiteX119" fmla="*/ 2680650 w 9451708"/>
              <a:gd name="connsiteY119" fmla="*/ 2977454 h 6870743"/>
              <a:gd name="connsiteX120" fmla="*/ 2676703 w 9451708"/>
              <a:gd name="connsiteY120" fmla="*/ 2977454 h 6870743"/>
              <a:gd name="connsiteX121" fmla="*/ 2676703 w 9451708"/>
              <a:gd name="connsiteY121" fmla="*/ 2695354 h 6870743"/>
              <a:gd name="connsiteX122" fmla="*/ 2383441 w 9451708"/>
              <a:gd name="connsiteY122" fmla="*/ 2695354 h 6870743"/>
              <a:gd name="connsiteX123" fmla="*/ 2383441 w 9451708"/>
              <a:gd name="connsiteY123" fmla="*/ 2395870 h 6870743"/>
              <a:gd name="connsiteX124" fmla="*/ 2086232 w 9451708"/>
              <a:gd name="connsiteY124" fmla="*/ 2395870 h 6870743"/>
              <a:gd name="connsiteX125" fmla="*/ 2086232 w 9451708"/>
              <a:gd name="connsiteY125" fmla="*/ 2096386 h 6870743"/>
              <a:gd name="connsiteX126" fmla="*/ 1787803 w 9451708"/>
              <a:gd name="connsiteY126" fmla="*/ 2096386 h 6870743"/>
              <a:gd name="connsiteX127" fmla="*/ 1787803 w 9451708"/>
              <a:gd name="connsiteY127" fmla="*/ 1796902 h 6870743"/>
              <a:gd name="connsiteX128" fmla="*/ 1490594 w 9451708"/>
              <a:gd name="connsiteY128" fmla="*/ 1796902 h 6870743"/>
              <a:gd name="connsiteX129" fmla="*/ 1490594 w 9451708"/>
              <a:gd name="connsiteY129" fmla="*/ 1497419 h 6870743"/>
              <a:gd name="connsiteX130" fmla="*/ 1191111 w 9451708"/>
              <a:gd name="connsiteY130" fmla="*/ 1497419 h 6870743"/>
              <a:gd name="connsiteX131" fmla="*/ 1191111 w 9451708"/>
              <a:gd name="connsiteY131" fmla="*/ 1197935 h 6870743"/>
              <a:gd name="connsiteX132" fmla="*/ 1191110 w 9451708"/>
              <a:gd name="connsiteY132" fmla="*/ 1197935 h 6870743"/>
              <a:gd name="connsiteX133" fmla="*/ 891626 w 9451708"/>
              <a:gd name="connsiteY133" fmla="*/ 1197935 h 6870743"/>
              <a:gd name="connsiteX134" fmla="*/ 891626 w 9451708"/>
              <a:gd name="connsiteY134" fmla="*/ 898451 h 6870743"/>
              <a:gd name="connsiteX135" fmla="*/ 594418 w 9451708"/>
              <a:gd name="connsiteY135" fmla="*/ 898451 h 6870743"/>
              <a:gd name="connsiteX136" fmla="*/ 594418 w 9451708"/>
              <a:gd name="connsiteY136" fmla="*/ 598968 h 6870743"/>
              <a:gd name="connsiteX137" fmla="*/ 592142 w 9451708"/>
              <a:gd name="connsiteY137" fmla="*/ 598968 h 6870743"/>
              <a:gd name="connsiteX138" fmla="*/ 294934 w 9451708"/>
              <a:gd name="connsiteY138" fmla="*/ 598968 h 6870743"/>
              <a:gd name="connsiteX139" fmla="*/ 294934 w 9451708"/>
              <a:gd name="connsiteY139" fmla="*/ 299484 h 6870743"/>
              <a:gd name="connsiteX140" fmla="*/ 0 w 9451708"/>
              <a:gd name="connsiteY140" fmla="*/ 299484 h 6870743"/>
              <a:gd name="connsiteX141" fmla="*/ 0 w 9451708"/>
              <a:gd name="connsiteY141" fmla="*/ 0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0 w 9451708"/>
              <a:gd name="connsiteY9" fmla="*/ 0 h 6870743"/>
              <a:gd name="connsiteX10" fmla="*/ 5261714 w 9451708"/>
              <a:gd name="connsiteY10" fmla="*/ 36779 h 6870743"/>
              <a:gd name="connsiteX11" fmla="*/ 5261714 w 9451708"/>
              <a:gd name="connsiteY11" fmla="*/ 299486 h 6870743"/>
              <a:gd name="connsiteX12" fmla="*/ 5560984 w 9451708"/>
              <a:gd name="connsiteY12" fmla="*/ 299486 h 6870743"/>
              <a:gd name="connsiteX13" fmla="*/ 5560984 w 9451708"/>
              <a:gd name="connsiteY13" fmla="*/ 299488 h 6870743"/>
              <a:gd name="connsiteX14" fmla="*/ 5560984 w 9451708"/>
              <a:gd name="connsiteY14" fmla="*/ 598728 h 6870743"/>
              <a:gd name="connsiteX15" fmla="*/ 5860254 w 9451708"/>
              <a:gd name="connsiteY15" fmla="*/ 598728 h 6870743"/>
              <a:gd name="connsiteX16" fmla="*/ 5860254 w 9451708"/>
              <a:gd name="connsiteY16" fmla="*/ 897966 h 6870743"/>
              <a:gd name="connsiteX17" fmla="*/ 6159524 w 9451708"/>
              <a:gd name="connsiteY17" fmla="*/ 897966 h 6870743"/>
              <a:gd name="connsiteX18" fmla="*/ 6159524 w 9451708"/>
              <a:gd name="connsiteY18" fmla="*/ 1197203 h 6870743"/>
              <a:gd name="connsiteX19" fmla="*/ 6458794 w 9451708"/>
              <a:gd name="connsiteY19" fmla="*/ 1197203 h 6870743"/>
              <a:gd name="connsiteX20" fmla="*/ 6458794 w 9451708"/>
              <a:gd name="connsiteY20" fmla="*/ 1197205 h 6870743"/>
              <a:gd name="connsiteX21" fmla="*/ 6458794 w 9451708"/>
              <a:gd name="connsiteY21" fmla="*/ 1496443 h 6870743"/>
              <a:gd name="connsiteX22" fmla="*/ 6758064 w 9451708"/>
              <a:gd name="connsiteY22" fmla="*/ 1496443 h 6870743"/>
              <a:gd name="connsiteX23" fmla="*/ 6758064 w 9451708"/>
              <a:gd name="connsiteY23" fmla="*/ 1795681 h 6870743"/>
              <a:gd name="connsiteX24" fmla="*/ 7057334 w 9451708"/>
              <a:gd name="connsiteY24" fmla="*/ 1795681 h 6870743"/>
              <a:gd name="connsiteX25" fmla="*/ 7057334 w 9451708"/>
              <a:gd name="connsiteY25" fmla="*/ 2094918 h 6870743"/>
              <a:gd name="connsiteX26" fmla="*/ 7356604 w 9451708"/>
              <a:gd name="connsiteY26" fmla="*/ 2094918 h 6870743"/>
              <a:gd name="connsiteX27" fmla="*/ 7356604 w 9451708"/>
              <a:gd name="connsiteY27" fmla="*/ 2394157 h 6870743"/>
              <a:gd name="connsiteX28" fmla="*/ 7655874 w 9451708"/>
              <a:gd name="connsiteY28" fmla="*/ 2394157 h 6870743"/>
              <a:gd name="connsiteX29" fmla="*/ 7655874 w 9451708"/>
              <a:gd name="connsiteY29" fmla="*/ 2693396 h 6870743"/>
              <a:gd name="connsiteX30" fmla="*/ 7955144 w 9451708"/>
              <a:gd name="connsiteY30" fmla="*/ 2693396 h 6870743"/>
              <a:gd name="connsiteX31" fmla="*/ 7955144 w 9451708"/>
              <a:gd name="connsiteY31" fmla="*/ 2992635 h 6870743"/>
              <a:gd name="connsiteX32" fmla="*/ 8254414 w 9451708"/>
              <a:gd name="connsiteY32" fmla="*/ 2992635 h 6870743"/>
              <a:gd name="connsiteX33" fmla="*/ 8254414 w 9451708"/>
              <a:gd name="connsiteY33" fmla="*/ 3291874 h 6870743"/>
              <a:gd name="connsiteX34" fmla="*/ 8553684 w 9451708"/>
              <a:gd name="connsiteY34" fmla="*/ 3291874 h 6870743"/>
              <a:gd name="connsiteX35" fmla="*/ 8553684 w 9451708"/>
              <a:gd name="connsiteY35" fmla="*/ 3591113 h 6870743"/>
              <a:gd name="connsiteX36" fmla="*/ 8852954 w 9451708"/>
              <a:gd name="connsiteY36" fmla="*/ 3591113 h 6870743"/>
              <a:gd name="connsiteX37" fmla="*/ 8852954 w 9451708"/>
              <a:gd name="connsiteY37" fmla="*/ 3890352 h 6870743"/>
              <a:gd name="connsiteX38" fmla="*/ 9152224 w 9451708"/>
              <a:gd name="connsiteY38" fmla="*/ 3890352 h 6870743"/>
              <a:gd name="connsiteX39" fmla="*/ 9152224 w 9451708"/>
              <a:gd name="connsiteY39" fmla="*/ 4189597 h 6870743"/>
              <a:gd name="connsiteX40" fmla="*/ 9445851 w 9451708"/>
              <a:gd name="connsiteY40" fmla="*/ 4189597 h 6870743"/>
              <a:gd name="connsiteX41" fmla="*/ 9451708 w 9451708"/>
              <a:gd name="connsiteY41" fmla="*/ 6870743 h 6870743"/>
              <a:gd name="connsiteX42" fmla="*/ 6554233 w 9451708"/>
              <a:gd name="connsiteY42" fmla="*/ 6870742 h 6870743"/>
              <a:gd name="connsiteX43" fmla="*/ 6554233 w 9451708"/>
              <a:gd name="connsiteY43" fmla="*/ 6571259 h 6870743"/>
              <a:gd name="connsiteX44" fmla="*/ 6254749 w 9451708"/>
              <a:gd name="connsiteY44" fmla="*/ 6571259 h 6870743"/>
              <a:gd name="connsiteX45" fmla="*/ 6254749 w 9451708"/>
              <a:gd name="connsiteY45" fmla="*/ 6271775 h 6870743"/>
              <a:gd name="connsiteX46" fmla="*/ 5955265 w 9451708"/>
              <a:gd name="connsiteY46" fmla="*/ 6271775 h 6870743"/>
              <a:gd name="connsiteX47" fmla="*/ 5955265 w 9451708"/>
              <a:gd name="connsiteY47" fmla="*/ 5972291 h 6870743"/>
              <a:gd name="connsiteX48" fmla="*/ 5658057 w 9451708"/>
              <a:gd name="connsiteY48" fmla="*/ 5972291 h 6870743"/>
              <a:gd name="connsiteX49" fmla="*/ 5658057 w 9451708"/>
              <a:gd name="connsiteY49" fmla="*/ 5672807 h 6870743"/>
              <a:gd name="connsiteX50" fmla="*/ 5360847 w 9451708"/>
              <a:gd name="connsiteY50" fmla="*/ 5672807 h 6870743"/>
              <a:gd name="connsiteX51" fmla="*/ 5360847 w 9451708"/>
              <a:gd name="connsiteY51" fmla="*/ 5373323 h 6870743"/>
              <a:gd name="connsiteX52" fmla="*/ 5062419 w 9451708"/>
              <a:gd name="connsiteY52" fmla="*/ 5373323 h 6870743"/>
              <a:gd name="connsiteX53" fmla="*/ 5062419 w 9451708"/>
              <a:gd name="connsiteY53" fmla="*/ 5073839 h 6870743"/>
              <a:gd name="connsiteX54" fmla="*/ 4765210 w 9451708"/>
              <a:gd name="connsiteY54" fmla="*/ 5073839 h 6870743"/>
              <a:gd name="connsiteX55" fmla="*/ 4765210 w 9451708"/>
              <a:gd name="connsiteY55" fmla="*/ 4774356 h 6870743"/>
              <a:gd name="connsiteX56" fmla="*/ 4465727 w 9451708"/>
              <a:gd name="connsiteY56" fmla="*/ 4774356 h 6870743"/>
              <a:gd name="connsiteX57" fmla="*/ 4465727 w 9451708"/>
              <a:gd name="connsiteY57" fmla="*/ 4474872 h 6870743"/>
              <a:gd name="connsiteX58" fmla="*/ 4465726 w 9451708"/>
              <a:gd name="connsiteY58" fmla="*/ 4474872 h 6870743"/>
              <a:gd name="connsiteX59" fmla="*/ 4166242 w 9451708"/>
              <a:gd name="connsiteY59" fmla="*/ 4474872 h 6870743"/>
              <a:gd name="connsiteX60" fmla="*/ 4166242 w 9451708"/>
              <a:gd name="connsiteY60" fmla="*/ 4175388 h 6870743"/>
              <a:gd name="connsiteX61" fmla="*/ 3869034 w 9451708"/>
              <a:gd name="connsiteY61" fmla="*/ 4175388 h 6870743"/>
              <a:gd name="connsiteX62" fmla="*/ 3869034 w 9451708"/>
              <a:gd name="connsiteY62" fmla="*/ 3875905 h 6870743"/>
              <a:gd name="connsiteX63" fmla="*/ 3866758 w 9451708"/>
              <a:gd name="connsiteY63" fmla="*/ 3875905 h 6870743"/>
              <a:gd name="connsiteX64" fmla="*/ 3569550 w 9451708"/>
              <a:gd name="connsiteY64" fmla="*/ 3875905 h 6870743"/>
              <a:gd name="connsiteX65" fmla="*/ 3569550 w 9451708"/>
              <a:gd name="connsiteY65" fmla="*/ 3593805 h 6870743"/>
              <a:gd name="connsiteX66" fmla="*/ 3279617 w 9451708"/>
              <a:gd name="connsiteY66" fmla="*/ 3593805 h 6870743"/>
              <a:gd name="connsiteX67" fmla="*/ 3279617 w 9451708"/>
              <a:gd name="connsiteY67" fmla="*/ 3576421 h 6870743"/>
              <a:gd name="connsiteX68" fmla="*/ 3274616 w 9451708"/>
              <a:gd name="connsiteY68" fmla="*/ 3576421 h 6870743"/>
              <a:gd name="connsiteX69" fmla="*/ 3274616 w 9451708"/>
              <a:gd name="connsiteY69" fmla="*/ 3294322 h 6870743"/>
              <a:gd name="connsiteX70" fmla="*/ 2980133 w 9451708"/>
              <a:gd name="connsiteY70" fmla="*/ 3294322 h 6870743"/>
              <a:gd name="connsiteX71" fmla="*/ 2980133 w 9451708"/>
              <a:gd name="connsiteY71" fmla="*/ 3276937 h 6870743"/>
              <a:gd name="connsiteX72" fmla="*/ 2975132 w 9451708"/>
              <a:gd name="connsiteY72" fmla="*/ 3276937 h 6870743"/>
              <a:gd name="connsiteX73" fmla="*/ 2975132 w 9451708"/>
              <a:gd name="connsiteY73" fmla="*/ 2994838 h 6870743"/>
              <a:gd name="connsiteX74" fmla="*/ 2680650 w 9451708"/>
              <a:gd name="connsiteY74" fmla="*/ 2994838 h 6870743"/>
              <a:gd name="connsiteX75" fmla="*/ 2680650 w 9451708"/>
              <a:gd name="connsiteY75" fmla="*/ 2977454 h 6870743"/>
              <a:gd name="connsiteX76" fmla="*/ 2676703 w 9451708"/>
              <a:gd name="connsiteY76" fmla="*/ 2977454 h 6870743"/>
              <a:gd name="connsiteX77" fmla="*/ 2676703 w 9451708"/>
              <a:gd name="connsiteY77" fmla="*/ 2695354 h 6870743"/>
              <a:gd name="connsiteX78" fmla="*/ 2383441 w 9451708"/>
              <a:gd name="connsiteY78" fmla="*/ 2695354 h 6870743"/>
              <a:gd name="connsiteX79" fmla="*/ 2383441 w 9451708"/>
              <a:gd name="connsiteY79" fmla="*/ 2395870 h 6870743"/>
              <a:gd name="connsiteX80" fmla="*/ 2086232 w 9451708"/>
              <a:gd name="connsiteY80" fmla="*/ 2395870 h 6870743"/>
              <a:gd name="connsiteX81" fmla="*/ 2086232 w 9451708"/>
              <a:gd name="connsiteY81" fmla="*/ 2096386 h 6870743"/>
              <a:gd name="connsiteX82" fmla="*/ 1787803 w 9451708"/>
              <a:gd name="connsiteY82" fmla="*/ 2096386 h 6870743"/>
              <a:gd name="connsiteX83" fmla="*/ 1787803 w 9451708"/>
              <a:gd name="connsiteY83" fmla="*/ 1796902 h 6870743"/>
              <a:gd name="connsiteX84" fmla="*/ 1490594 w 9451708"/>
              <a:gd name="connsiteY84" fmla="*/ 1796902 h 6870743"/>
              <a:gd name="connsiteX85" fmla="*/ 1490594 w 9451708"/>
              <a:gd name="connsiteY85" fmla="*/ 1497419 h 6870743"/>
              <a:gd name="connsiteX86" fmla="*/ 1191111 w 9451708"/>
              <a:gd name="connsiteY86" fmla="*/ 1497419 h 6870743"/>
              <a:gd name="connsiteX87" fmla="*/ 1191111 w 9451708"/>
              <a:gd name="connsiteY87" fmla="*/ 1197935 h 6870743"/>
              <a:gd name="connsiteX88" fmla="*/ 1191110 w 9451708"/>
              <a:gd name="connsiteY88" fmla="*/ 1197935 h 6870743"/>
              <a:gd name="connsiteX89" fmla="*/ 891626 w 9451708"/>
              <a:gd name="connsiteY89" fmla="*/ 1197935 h 6870743"/>
              <a:gd name="connsiteX90" fmla="*/ 891626 w 9451708"/>
              <a:gd name="connsiteY90" fmla="*/ 898451 h 6870743"/>
              <a:gd name="connsiteX91" fmla="*/ 594418 w 9451708"/>
              <a:gd name="connsiteY91" fmla="*/ 898451 h 6870743"/>
              <a:gd name="connsiteX92" fmla="*/ 594418 w 9451708"/>
              <a:gd name="connsiteY92" fmla="*/ 598968 h 6870743"/>
              <a:gd name="connsiteX93" fmla="*/ 592142 w 9451708"/>
              <a:gd name="connsiteY93" fmla="*/ 598968 h 6870743"/>
              <a:gd name="connsiteX94" fmla="*/ 294934 w 9451708"/>
              <a:gd name="connsiteY94" fmla="*/ 598968 h 6870743"/>
              <a:gd name="connsiteX95" fmla="*/ 294934 w 9451708"/>
              <a:gd name="connsiteY95" fmla="*/ 299484 h 6870743"/>
              <a:gd name="connsiteX96" fmla="*/ 0 w 9451708"/>
              <a:gd name="connsiteY96" fmla="*/ 299484 h 6870743"/>
              <a:gd name="connsiteX97" fmla="*/ 0 w 9451708"/>
              <a:gd name="connsiteY97" fmla="*/ 0 h 6870743"/>
              <a:gd name="connsiteX98" fmla="*/ 7057548 w 9451708"/>
              <a:gd name="connsiteY98" fmla="*/ 1 h 6870743"/>
              <a:gd name="connsiteX99" fmla="*/ 7057548 w 9451708"/>
              <a:gd name="connsiteY99" fmla="*/ 5 h 6870743"/>
              <a:gd name="connsiteX100" fmla="*/ 7356604 w 9451708"/>
              <a:gd name="connsiteY100" fmla="*/ 5 h 6870743"/>
              <a:gd name="connsiteX101" fmla="*/ 7356604 w 9451708"/>
              <a:gd name="connsiteY101" fmla="*/ 3 h 6870743"/>
              <a:gd name="connsiteX102" fmla="*/ 7656088 w 9451708"/>
              <a:gd name="connsiteY102" fmla="*/ 3 h 6870743"/>
              <a:gd name="connsiteX103" fmla="*/ 7955358 w 9451708"/>
              <a:gd name="connsiteY103" fmla="*/ 3 h 6870743"/>
              <a:gd name="connsiteX104" fmla="*/ 7955358 w 9451708"/>
              <a:gd name="connsiteY104" fmla="*/ 4 h 6870743"/>
              <a:gd name="connsiteX105" fmla="*/ 8254628 w 9451708"/>
              <a:gd name="connsiteY105" fmla="*/ 4 h 6870743"/>
              <a:gd name="connsiteX106" fmla="*/ 8553684 w 9451708"/>
              <a:gd name="connsiteY106" fmla="*/ 4 h 6870743"/>
              <a:gd name="connsiteX107" fmla="*/ 8852954 w 9451708"/>
              <a:gd name="connsiteY107" fmla="*/ 4 h 6870743"/>
              <a:gd name="connsiteX108" fmla="*/ 8852954 w 9451708"/>
              <a:gd name="connsiteY108" fmla="*/ 1 h 6870743"/>
              <a:gd name="connsiteX109" fmla="*/ 9152438 w 9451708"/>
              <a:gd name="connsiteY109" fmla="*/ 1 h 6870743"/>
              <a:gd name="connsiteX110" fmla="*/ 9152438 w 9451708"/>
              <a:gd name="connsiteY110" fmla="*/ 4 h 6870743"/>
              <a:gd name="connsiteX111" fmla="*/ 9451708 w 9451708"/>
              <a:gd name="connsiteY111" fmla="*/ 4 h 6870743"/>
              <a:gd name="connsiteX112" fmla="*/ 9451708 w 9451708"/>
              <a:gd name="connsiteY112" fmla="*/ 299243 h 6870743"/>
              <a:gd name="connsiteX113" fmla="*/ 9451708 w 9451708"/>
              <a:gd name="connsiteY113" fmla="*/ 299487 h 6870743"/>
              <a:gd name="connsiteX114" fmla="*/ 9451708 w 9451708"/>
              <a:gd name="connsiteY114" fmla="*/ 598483 h 6870743"/>
              <a:gd name="connsiteX115" fmla="*/ 9451708 w 9451708"/>
              <a:gd name="connsiteY115" fmla="*/ 598729 h 6870743"/>
              <a:gd name="connsiteX116" fmla="*/ 9451708 w 9451708"/>
              <a:gd name="connsiteY116" fmla="*/ 897720 h 6870743"/>
              <a:gd name="connsiteX117" fmla="*/ 9451708 w 9451708"/>
              <a:gd name="connsiteY117" fmla="*/ 897967 h 6870743"/>
              <a:gd name="connsiteX118" fmla="*/ 9451708 w 9451708"/>
              <a:gd name="connsiteY118" fmla="*/ 1196957 h 6870743"/>
              <a:gd name="connsiteX119" fmla="*/ 9451708 w 9451708"/>
              <a:gd name="connsiteY119" fmla="*/ 1197204 h 6870743"/>
              <a:gd name="connsiteX120" fmla="*/ 9451708 w 9451708"/>
              <a:gd name="connsiteY120" fmla="*/ 1496197 h 6870743"/>
              <a:gd name="connsiteX121" fmla="*/ 9451708 w 9451708"/>
              <a:gd name="connsiteY121" fmla="*/ 1496441 h 6870743"/>
              <a:gd name="connsiteX122" fmla="*/ 9451708 w 9451708"/>
              <a:gd name="connsiteY122" fmla="*/ 1795435 h 6870743"/>
              <a:gd name="connsiteX123" fmla="*/ 9451708 w 9451708"/>
              <a:gd name="connsiteY123" fmla="*/ 1795681 h 6870743"/>
              <a:gd name="connsiteX124" fmla="*/ 9451708 w 9451708"/>
              <a:gd name="connsiteY124" fmla="*/ 2094673 h 6870743"/>
              <a:gd name="connsiteX125" fmla="*/ 9451708 w 9451708"/>
              <a:gd name="connsiteY125" fmla="*/ 2094918 h 6870743"/>
              <a:gd name="connsiteX126" fmla="*/ 9451708 w 9451708"/>
              <a:gd name="connsiteY126" fmla="*/ 2393912 h 6870743"/>
              <a:gd name="connsiteX127" fmla="*/ 9451708 w 9451708"/>
              <a:gd name="connsiteY127" fmla="*/ 2394157 h 6870743"/>
              <a:gd name="connsiteX128" fmla="*/ 9451708 w 9451708"/>
              <a:gd name="connsiteY128" fmla="*/ 2693151 h 6870743"/>
              <a:gd name="connsiteX129" fmla="*/ 9451708 w 9451708"/>
              <a:gd name="connsiteY129" fmla="*/ 2693396 h 6870743"/>
              <a:gd name="connsiteX130" fmla="*/ 9451708 w 9451708"/>
              <a:gd name="connsiteY130" fmla="*/ 2992390 h 6870743"/>
              <a:gd name="connsiteX131" fmla="*/ 9451708 w 9451708"/>
              <a:gd name="connsiteY131" fmla="*/ 2992635 h 6870743"/>
              <a:gd name="connsiteX132" fmla="*/ 9451708 w 9451708"/>
              <a:gd name="connsiteY132" fmla="*/ 3291629 h 6870743"/>
              <a:gd name="connsiteX133" fmla="*/ 9451708 w 9451708"/>
              <a:gd name="connsiteY133" fmla="*/ 3291874 h 6870743"/>
              <a:gd name="connsiteX134" fmla="*/ 9451708 w 9451708"/>
              <a:gd name="connsiteY134" fmla="*/ 3590868 h 6870743"/>
              <a:gd name="connsiteX135" fmla="*/ 9451708 w 9451708"/>
              <a:gd name="connsiteY135" fmla="*/ 3591113 h 6870743"/>
              <a:gd name="connsiteX136" fmla="*/ 9451708 w 9451708"/>
              <a:gd name="connsiteY136" fmla="*/ 3890113 h 6870743"/>
              <a:gd name="connsiteX137" fmla="*/ 9451708 w 9451708"/>
              <a:gd name="connsiteY137" fmla="*/ 3890352 h 6870743"/>
              <a:gd name="connsiteX138" fmla="*/ 9451708 w 9451708"/>
              <a:gd name="connsiteY138" fmla="*/ 4189597 h 6870743"/>
              <a:gd name="connsiteX139" fmla="*/ 9445851 w 9451708"/>
              <a:gd name="connsiteY139" fmla="*/ 4189597 h 6870743"/>
              <a:gd name="connsiteX140" fmla="*/ 5561198 w 9451708"/>
              <a:gd name="connsiteY140" fmla="*/ 3 h 6870743"/>
              <a:gd name="connsiteX141" fmla="*/ 5652638 w 9451708"/>
              <a:gd name="connsiteY141" fmla="*/ 91444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9451708 w 9451708"/>
              <a:gd name="connsiteY138" fmla="*/ 3890352 h 6870743"/>
              <a:gd name="connsiteX139" fmla="*/ 9451708 w 9451708"/>
              <a:gd name="connsiteY139" fmla="*/ 4189597 h 6870743"/>
              <a:gd name="connsiteX140" fmla="*/ 9445851 w 9451708"/>
              <a:gd name="connsiteY140" fmla="*/ 4189597 h 6870743"/>
              <a:gd name="connsiteX141" fmla="*/ 5561198 w 9451708"/>
              <a:gd name="connsiteY141" fmla="*/ 3 h 6870743"/>
              <a:gd name="connsiteX0" fmla="*/ 5561198 w 9626826"/>
              <a:gd name="connsiteY0" fmla="*/ 4 h 6870743"/>
              <a:gd name="connsiteX1" fmla="*/ 5860468 w 9626826"/>
              <a:gd name="connsiteY1" fmla="*/ 4 h 6870743"/>
              <a:gd name="connsiteX2" fmla="*/ 5860468 w 9626826"/>
              <a:gd name="connsiteY2" fmla="*/ 5 h 6870743"/>
              <a:gd name="connsiteX3" fmla="*/ 6159524 w 9626826"/>
              <a:gd name="connsiteY3" fmla="*/ 5 h 6870743"/>
              <a:gd name="connsiteX4" fmla="*/ 6159524 w 9626826"/>
              <a:gd name="connsiteY4" fmla="*/ 2 h 6870743"/>
              <a:gd name="connsiteX5" fmla="*/ 6459008 w 9626826"/>
              <a:gd name="connsiteY5" fmla="*/ 2 h 6870743"/>
              <a:gd name="connsiteX6" fmla="*/ 6459008 w 9626826"/>
              <a:gd name="connsiteY6" fmla="*/ 5 h 6870743"/>
              <a:gd name="connsiteX7" fmla="*/ 6758064 w 9626826"/>
              <a:gd name="connsiteY7" fmla="*/ 5 h 6870743"/>
              <a:gd name="connsiteX8" fmla="*/ 6758064 w 9626826"/>
              <a:gd name="connsiteY8" fmla="*/ 1 h 6870743"/>
              <a:gd name="connsiteX9" fmla="*/ 5561198 w 9626826"/>
              <a:gd name="connsiteY9" fmla="*/ 4 h 6870743"/>
              <a:gd name="connsiteX10" fmla="*/ 0 w 9626826"/>
              <a:gd name="connsiteY10" fmla="*/ 0 h 6870743"/>
              <a:gd name="connsiteX11" fmla="*/ 5261714 w 9626826"/>
              <a:gd name="connsiteY11" fmla="*/ 36779 h 6870743"/>
              <a:gd name="connsiteX12" fmla="*/ 5261714 w 9626826"/>
              <a:gd name="connsiteY12" fmla="*/ 299486 h 6870743"/>
              <a:gd name="connsiteX13" fmla="*/ 5560984 w 9626826"/>
              <a:gd name="connsiteY13" fmla="*/ 299486 h 6870743"/>
              <a:gd name="connsiteX14" fmla="*/ 5560984 w 9626826"/>
              <a:gd name="connsiteY14" fmla="*/ 299488 h 6870743"/>
              <a:gd name="connsiteX15" fmla="*/ 5560984 w 9626826"/>
              <a:gd name="connsiteY15" fmla="*/ 598728 h 6870743"/>
              <a:gd name="connsiteX16" fmla="*/ 5860254 w 9626826"/>
              <a:gd name="connsiteY16" fmla="*/ 598728 h 6870743"/>
              <a:gd name="connsiteX17" fmla="*/ 5860254 w 9626826"/>
              <a:gd name="connsiteY17" fmla="*/ 897966 h 6870743"/>
              <a:gd name="connsiteX18" fmla="*/ 6159524 w 9626826"/>
              <a:gd name="connsiteY18" fmla="*/ 897966 h 6870743"/>
              <a:gd name="connsiteX19" fmla="*/ 6159524 w 9626826"/>
              <a:gd name="connsiteY19" fmla="*/ 1197203 h 6870743"/>
              <a:gd name="connsiteX20" fmla="*/ 6458794 w 9626826"/>
              <a:gd name="connsiteY20" fmla="*/ 1197203 h 6870743"/>
              <a:gd name="connsiteX21" fmla="*/ 6458794 w 9626826"/>
              <a:gd name="connsiteY21" fmla="*/ 1197205 h 6870743"/>
              <a:gd name="connsiteX22" fmla="*/ 6458794 w 9626826"/>
              <a:gd name="connsiteY22" fmla="*/ 1496443 h 6870743"/>
              <a:gd name="connsiteX23" fmla="*/ 6758064 w 9626826"/>
              <a:gd name="connsiteY23" fmla="*/ 1496443 h 6870743"/>
              <a:gd name="connsiteX24" fmla="*/ 6758064 w 9626826"/>
              <a:gd name="connsiteY24" fmla="*/ 1795681 h 6870743"/>
              <a:gd name="connsiteX25" fmla="*/ 7057334 w 9626826"/>
              <a:gd name="connsiteY25" fmla="*/ 1795681 h 6870743"/>
              <a:gd name="connsiteX26" fmla="*/ 7057334 w 9626826"/>
              <a:gd name="connsiteY26" fmla="*/ 2094918 h 6870743"/>
              <a:gd name="connsiteX27" fmla="*/ 7356604 w 9626826"/>
              <a:gd name="connsiteY27" fmla="*/ 2094918 h 6870743"/>
              <a:gd name="connsiteX28" fmla="*/ 7356604 w 9626826"/>
              <a:gd name="connsiteY28" fmla="*/ 2394157 h 6870743"/>
              <a:gd name="connsiteX29" fmla="*/ 7655874 w 9626826"/>
              <a:gd name="connsiteY29" fmla="*/ 2394157 h 6870743"/>
              <a:gd name="connsiteX30" fmla="*/ 7655874 w 9626826"/>
              <a:gd name="connsiteY30" fmla="*/ 2693396 h 6870743"/>
              <a:gd name="connsiteX31" fmla="*/ 7955144 w 9626826"/>
              <a:gd name="connsiteY31" fmla="*/ 2693396 h 6870743"/>
              <a:gd name="connsiteX32" fmla="*/ 7955144 w 9626826"/>
              <a:gd name="connsiteY32" fmla="*/ 2992635 h 6870743"/>
              <a:gd name="connsiteX33" fmla="*/ 8254414 w 9626826"/>
              <a:gd name="connsiteY33" fmla="*/ 2992635 h 6870743"/>
              <a:gd name="connsiteX34" fmla="*/ 8254414 w 9626826"/>
              <a:gd name="connsiteY34" fmla="*/ 3291874 h 6870743"/>
              <a:gd name="connsiteX35" fmla="*/ 8553684 w 9626826"/>
              <a:gd name="connsiteY35" fmla="*/ 3291874 h 6870743"/>
              <a:gd name="connsiteX36" fmla="*/ 8553684 w 9626826"/>
              <a:gd name="connsiteY36" fmla="*/ 3591113 h 6870743"/>
              <a:gd name="connsiteX37" fmla="*/ 8852954 w 9626826"/>
              <a:gd name="connsiteY37" fmla="*/ 3591113 h 6870743"/>
              <a:gd name="connsiteX38" fmla="*/ 8852954 w 9626826"/>
              <a:gd name="connsiteY38" fmla="*/ 3890352 h 6870743"/>
              <a:gd name="connsiteX39" fmla="*/ 9152224 w 9626826"/>
              <a:gd name="connsiteY39" fmla="*/ 3890352 h 6870743"/>
              <a:gd name="connsiteX40" fmla="*/ 9152224 w 9626826"/>
              <a:gd name="connsiteY40" fmla="*/ 4189597 h 6870743"/>
              <a:gd name="connsiteX41" fmla="*/ 9445851 w 9626826"/>
              <a:gd name="connsiteY41" fmla="*/ 4189597 h 6870743"/>
              <a:gd name="connsiteX42" fmla="*/ 9451708 w 9626826"/>
              <a:gd name="connsiteY42" fmla="*/ 6870743 h 6870743"/>
              <a:gd name="connsiteX43" fmla="*/ 6554233 w 9626826"/>
              <a:gd name="connsiteY43" fmla="*/ 6870742 h 6870743"/>
              <a:gd name="connsiteX44" fmla="*/ 6554233 w 9626826"/>
              <a:gd name="connsiteY44" fmla="*/ 6571259 h 6870743"/>
              <a:gd name="connsiteX45" fmla="*/ 6254749 w 9626826"/>
              <a:gd name="connsiteY45" fmla="*/ 6571259 h 6870743"/>
              <a:gd name="connsiteX46" fmla="*/ 6254749 w 9626826"/>
              <a:gd name="connsiteY46" fmla="*/ 6271775 h 6870743"/>
              <a:gd name="connsiteX47" fmla="*/ 5955265 w 9626826"/>
              <a:gd name="connsiteY47" fmla="*/ 6271775 h 6870743"/>
              <a:gd name="connsiteX48" fmla="*/ 5955265 w 9626826"/>
              <a:gd name="connsiteY48" fmla="*/ 5972291 h 6870743"/>
              <a:gd name="connsiteX49" fmla="*/ 5658057 w 9626826"/>
              <a:gd name="connsiteY49" fmla="*/ 5972291 h 6870743"/>
              <a:gd name="connsiteX50" fmla="*/ 5658057 w 9626826"/>
              <a:gd name="connsiteY50" fmla="*/ 5672807 h 6870743"/>
              <a:gd name="connsiteX51" fmla="*/ 5360847 w 9626826"/>
              <a:gd name="connsiteY51" fmla="*/ 5672807 h 6870743"/>
              <a:gd name="connsiteX52" fmla="*/ 5360847 w 9626826"/>
              <a:gd name="connsiteY52" fmla="*/ 5373323 h 6870743"/>
              <a:gd name="connsiteX53" fmla="*/ 5062419 w 9626826"/>
              <a:gd name="connsiteY53" fmla="*/ 5373323 h 6870743"/>
              <a:gd name="connsiteX54" fmla="*/ 5062419 w 9626826"/>
              <a:gd name="connsiteY54" fmla="*/ 5073839 h 6870743"/>
              <a:gd name="connsiteX55" fmla="*/ 4765210 w 9626826"/>
              <a:gd name="connsiteY55" fmla="*/ 5073839 h 6870743"/>
              <a:gd name="connsiteX56" fmla="*/ 4765210 w 9626826"/>
              <a:gd name="connsiteY56" fmla="*/ 4774356 h 6870743"/>
              <a:gd name="connsiteX57" fmla="*/ 4465727 w 9626826"/>
              <a:gd name="connsiteY57" fmla="*/ 4774356 h 6870743"/>
              <a:gd name="connsiteX58" fmla="*/ 4465727 w 9626826"/>
              <a:gd name="connsiteY58" fmla="*/ 4474872 h 6870743"/>
              <a:gd name="connsiteX59" fmla="*/ 4465726 w 9626826"/>
              <a:gd name="connsiteY59" fmla="*/ 4474872 h 6870743"/>
              <a:gd name="connsiteX60" fmla="*/ 4166242 w 9626826"/>
              <a:gd name="connsiteY60" fmla="*/ 4474872 h 6870743"/>
              <a:gd name="connsiteX61" fmla="*/ 4166242 w 9626826"/>
              <a:gd name="connsiteY61" fmla="*/ 4175388 h 6870743"/>
              <a:gd name="connsiteX62" fmla="*/ 3869034 w 9626826"/>
              <a:gd name="connsiteY62" fmla="*/ 4175388 h 6870743"/>
              <a:gd name="connsiteX63" fmla="*/ 3869034 w 9626826"/>
              <a:gd name="connsiteY63" fmla="*/ 3875905 h 6870743"/>
              <a:gd name="connsiteX64" fmla="*/ 3866758 w 9626826"/>
              <a:gd name="connsiteY64" fmla="*/ 3875905 h 6870743"/>
              <a:gd name="connsiteX65" fmla="*/ 3569550 w 9626826"/>
              <a:gd name="connsiteY65" fmla="*/ 3875905 h 6870743"/>
              <a:gd name="connsiteX66" fmla="*/ 3569550 w 9626826"/>
              <a:gd name="connsiteY66" fmla="*/ 3593805 h 6870743"/>
              <a:gd name="connsiteX67" fmla="*/ 3279617 w 9626826"/>
              <a:gd name="connsiteY67" fmla="*/ 3593805 h 6870743"/>
              <a:gd name="connsiteX68" fmla="*/ 3279617 w 9626826"/>
              <a:gd name="connsiteY68" fmla="*/ 3576421 h 6870743"/>
              <a:gd name="connsiteX69" fmla="*/ 3274616 w 9626826"/>
              <a:gd name="connsiteY69" fmla="*/ 3576421 h 6870743"/>
              <a:gd name="connsiteX70" fmla="*/ 3274616 w 9626826"/>
              <a:gd name="connsiteY70" fmla="*/ 3294322 h 6870743"/>
              <a:gd name="connsiteX71" fmla="*/ 2980133 w 9626826"/>
              <a:gd name="connsiteY71" fmla="*/ 3294322 h 6870743"/>
              <a:gd name="connsiteX72" fmla="*/ 2980133 w 9626826"/>
              <a:gd name="connsiteY72" fmla="*/ 3276937 h 6870743"/>
              <a:gd name="connsiteX73" fmla="*/ 2975132 w 9626826"/>
              <a:gd name="connsiteY73" fmla="*/ 3276937 h 6870743"/>
              <a:gd name="connsiteX74" fmla="*/ 2975132 w 9626826"/>
              <a:gd name="connsiteY74" fmla="*/ 2994838 h 6870743"/>
              <a:gd name="connsiteX75" fmla="*/ 2680650 w 9626826"/>
              <a:gd name="connsiteY75" fmla="*/ 2994838 h 6870743"/>
              <a:gd name="connsiteX76" fmla="*/ 2680650 w 9626826"/>
              <a:gd name="connsiteY76" fmla="*/ 2977454 h 6870743"/>
              <a:gd name="connsiteX77" fmla="*/ 2676703 w 9626826"/>
              <a:gd name="connsiteY77" fmla="*/ 2977454 h 6870743"/>
              <a:gd name="connsiteX78" fmla="*/ 2676703 w 9626826"/>
              <a:gd name="connsiteY78" fmla="*/ 2695354 h 6870743"/>
              <a:gd name="connsiteX79" fmla="*/ 2383441 w 9626826"/>
              <a:gd name="connsiteY79" fmla="*/ 2695354 h 6870743"/>
              <a:gd name="connsiteX80" fmla="*/ 2383441 w 9626826"/>
              <a:gd name="connsiteY80" fmla="*/ 2395870 h 6870743"/>
              <a:gd name="connsiteX81" fmla="*/ 2086232 w 9626826"/>
              <a:gd name="connsiteY81" fmla="*/ 2395870 h 6870743"/>
              <a:gd name="connsiteX82" fmla="*/ 2086232 w 9626826"/>
              <a:gd name="connsiteY82" fmla="*/ 2096386 h 6870743"/>
              <a:gd name="connsiteX83" fmla="*/ 1787803 w 9626826"/>
              <a:gd name="connsiteY83" fmla="*/ 2096386 h 6870743"/>
              <a:gd name="connsiteX84" fmla="*/ 1787803 w 9626826"/>
              <a:gd name="connsiteY84" fmla="*/ 1796902 h 6870743"/>
              <a:gd name="connsiteX85" fmla="*/ 1490594 w 9626826"/>
              <a:gd name="connsiteY85" fmla="*/ 1796902 h 6870743"/>
              <a:gd name="connsiteX86" fmla="*/ 1490594 w 9626826"/>
              <a:gd name="connsiteY86" fmla="*/ 1497419 h 6870743"/>
              <a:gd name="connsiteX87" fmla="*/ 1191111 w 9626826"/>
              <a:gd name="connsiteY87" fmla="*/ 1497419 h 6870743"/>
              <a:gd name="connsiteX88" fmla="*/ 1191111 w 9626826"/>
              <a:gd name="connsiteY88" fmla="*/ 1197935 h 6870743"/>
              <a:gd name="connsiteX89" fmla="*/ 1191110 w 9626826"/>
              <a:gd name="connsiteY89" fmla="*/ 1197935 h 6870743"/>
              <a:gd name="connsiteX90" fmla="*/ 891626 w 9626826"/>
              <a:gd name="connsiteY90" fmla="*/ 1197935 h 6870743"/>
              <a:gd name="connsiteX91" fmla="*/ 891626 w 9626826"/>
              <a:gd name="connsiteY91" fmla="*/ 898451 h 6870743"/>
              <a:gd name="connsiteX92" fmla="*/ 594418 w 9626826"/>
              <a:gd name="connsiteY92" fmla="*/ 898451 h 6870743"/>
              <a:gd name="connsiteX93" fmla="*/ 594418 w 9626826"/>
              <a:gd name="connsiteY93" fmla="*/ 598968 h 6870743"/>
              <a:gd name="connsiteX94" fmla="*/ 592142 w 9626826"/>
              <a:gd name="connsiteY94" fmla="*/ 598968 h 6870743"/>
              <a:gd name="connsiteX95" fmla="*/ 294934 w 9626826"/>
              <a:gd name="connsiteY95" fmla="*/ 598968 h 6870743"/>
              <a:gd name="connsiteX96" fmla="*/ 294934 w 9626826"/>
              <a:gd name="connsiteY96" fmla="*/ 299484 h 6870743"/>
              <a:gd name="connsiteX97" fmla="*/ 0 w 9626826"/>
              <a:gd name="connsiteY97" fmla="*/ 299484 h 6870743"/>
              <a:gd name="connsiteX98" fmla="*/ 0 w 9626826"/>
              <a:gd name="connsiteY98" fmla="*/ 0 h 6870743"/>
              <a:gd name="connsiteX99" fmla="*/ 7057548 w 9626826"/>
              <a:gd name="connsiteY99" fmla="*/ 1 h 6870743"/>
              <a:gd name="connsiteX100" fmla="*/ 7057548 w 9626826"/>
              <a:gd name="connsiteY100" fmla="*/ 5 h 6870743"/>
              <a:gd name="connsiteX101" fmla="*/ 7356604 w 9626826"/>
              <a:gd name="connsiteY101" fmla="*/ 5 h 6870743"/>
              <a:gd name="connsiteX102" fmla="*/ 7356604 w 9626826"/>
              <a:gd name="connsiteY102" fmla="*/ 3 h 6870743"/>
              <a:gd name="connsiteX103" fmla="*/ 7656088 w 9626826"/>
              <a:gd name="connsiteY103" fmla="*/ 3 h 6870743"/>
              <a:gd name="connsiteX104" fmla="*/ 7955358 w 9626826"/>
              <a:gd name="connsiteY104" fmla="*/ 3 h 6870743"/>
              <a:gd name="connsiteX105" fmla="*/ 7955358 w 9626826"/>
              <a:gd name="connsiteY105" fmla="*/ 4 h 6870743"/>
              <a:gd name="connsiteX106" fmla="*/ 8254628 w 9626826"/>
              <a:gd name="connsiteY106" fmla="*/ 4 h 6870743"/>
              <a:gd name="connsiteX107" fmla="*/ 8553684 w 9626826"/>
              <a:gd name="connsiteY107" fmla="*/ 4 h 6870743"/>
              <a:gd name="connsiteX108" fmla="*/ 8852954 w 9626826"/>
              <a:gd name="connsiteY108" fmla="*/ 4 h 6870743"/>
              <a:gd name="connsiteX109" fmla="*/ 8852954 w 9626826"/>
              <a:gd name="connsiteY109" fmla="*/ 1 h 6870743"/>
              <a:gd name="connsiteX110" fmla="*/ 9152438 w 9626826"/>
              <a:gd name="connsiteY110" fmla="*/ 1 h 6870743"/>
              <a:gd name="connsiteX111" fmla="*/ 9152438 w 9626826"/>
              <a:gd name="connsiteY111" fmla="*/ 4 h 6870743"/>
              <a:gd name="connsiteX112" fmla="*/ 9451708 w 9626826"/>
              <a:gd name="connsiteY112" fmla="*/ 4 h 6870743"/>
              <a:gd name="connsiteX113" fmla="*/ 9451708 w 9626826"/>
              <a:gd name="connsiteY113" fmla="*/ 299243 h 6870743"/>
              <a:gd name="connsiteX114" fmla="*/ 9451708 w 9626826"/>
              <a:gd name="connsiteY114" fmla="*/ 299487 h 6870743"/>
              <a:gd name="connsiteX115" fmla="*/ 9451708 w 9626826"/>
              <a:gd name="connsiteY115" fmla="*/ 598483 h 6870743"/>
              <a:gd name="connsiteX116" fmla="*/ 9451708 w 9626826"/>
              <a:gd name="connsiteY116" fmla="*/ 598729 h 6870743"/>
              <a:gd name="connsiteX117" fmla="*/ 9451708 w 9626826"/>
              <a:gd name="connsiteY117" fmla="*/ 897720 h 6870743"/>
              <a:gd name="connsiteX118" fmla="*/ 9451708 w 9626826"/>
              <a:gd name="connsiteY118" fmla="*/ 897967 h 6870743"/>
              <a:gd name="connsiteX119" fmla="*/ 9451708 w 9626826"/>
              <a:gd name="connsiteY119" fmla="*/ 1196957 h 6870743"/>
              <a:gd name="connsiteX120" fmla="*/ 9451708 w 9626826"/>
              <a:gd name="connsiteY120" fmla="*/ 1197204 h 6870743"/>
              <a:gd name="connsiteX121" fmla="*/ 9451708 w 9626826"/>
              <a:gd name="connsiteY121" fmla="*/ 1496197 h 6870743"/>
              <a:gd name="connsiteX122" fmla="*/ 9451708 w 9626826"/>
              <a:gd name="connsiteY122" fmla="*/ 1496441 h 6870743"/>
              <a:gd name="connsiteX123" fmla="*/ 9451708 w 9626826"/>
              <a:gd name="connsiteY123" fmla="*/ 1795435 h 6870743"/>
              <a:gd name="connsiteX124" fmla="*/ 9451708 w 9626826"/>
              <a:gd name="connsiteY124" fmla="*/ 1795681 h 6870743"/>
              <a:gd name="connsiteX125" fmla="*/ 9451708 w 9626826"/>
              <a:gd name="connsiteY125" fmla="*/ 2094673 h 6870743"/>
              <a:gd name="connsiteX126" fmla="*/ 9451708 w 9626826"/>
              <a:gd name="connsiteY126" fmla="*/ 2094918 h 6870743"/>
              <a:gd name="connsiteX127" fmla="*/ 9451708 w 9626826"/>
              <a:gd name="connsiteY127" fmla="*/ 2393912 h 6870743"/>
              <a:gd name="connsiteX128" fmla="*/ 9451708 w 9626826"/>
              <a:gd name="connsiteY128" fmla="*/ 2394157 h 6870743"/>
              <a:gd name="connsiteX129" fmla="*/ 9451708 w 9626826"/>
              <a:gd name="connsiteY129" fmla="*/ 2693151 h 6870743"/>
              <a:gd name="connsiteX130" fmla="*/ 9451708 w 9626826"/>
              <a:gd name="connsiteY130" fmla="*/ 2693396 h 6870743"/>
              <a:gd name="connsiteX131" fmla="*/ 9451708 w 9626826"/>
              <a:gd name="connsiteY131" fmla="*/ 2992390 h 6870743"/>
              <a:gd name="connsiteX132" fmla="*/ 9451708 w 9626826"/>
              <a:gd name="connsiteY132" fmla="*/ 2992635 h 6870743"/>
              <a:gd name="connsiteX133" fmla="*/ 9451708 w 9626826"/>
              <a:gd name="connsiteY133" fmla="*/ 3291629 h 6870743"/>
              <a:gd name="connsiteX134" fmla="*/ 9451708 w 9626826"/>
              <a:gd name="connsiteY134" fmla="*/ 3291874 h 6870743"/>
              <a:gd name="connsiteX135" fmla="*/ 9451708 w 9626826"/>
              <a:gd name="connsiteY135" fmla="*/ 3590868 h 6870743"/>
              <a:gd name="connsiteX136" fmla="*/ 9451708 w 9626826"/>
              <a:gd name="connsiteY136" fmla="*/ 3591113 h 6870743"/>
              <a:gd name="connsiteX137" fmla="*/ 9451708 w 9626826"/>
              <a:gd name="connsiteY137" fmla="*/ 3890113 h 6870743"/>
              <a:gd name="connsiteX138" fmla="*/ 9451708 w 9626826"/>
              <a:gd name="connsiteY138" fmla="*/ 3890352 h 6870743"/>
              <a:gd name="connsiteX139" fmla="*/ 9451708 w 9626826"/>
              <a:gd name="connsiteY139" fmla="*/ 4189597 h 6870743"/>
              <a:gd name="connsiteX140" fmla="*/ 9626826 w 9626826"/>
              <a:gd name="connsiteY140" fmla="*/ 4211822 h 6870743"/>
              <a:gd name="connsiteX141" fmla="*/ 5561198 w 9626826"/>
              <a:gd name="connsiteY141" fmla="*/ 3 h 6870743"/>
              <a:gd name="connsiteX0" fmla="*/ 5561198 w 9626826"/>
              <a:gd name="connsiteY0" fmla="*/ 4 h 6870743"/>
              <a:gd name="connsiteX1" fmla="*/ 5860468 w 9626826"/>
              <a:gd name="connsiteY1" fmla="*/ 4 h 6870743"/>
              <a:gd name="connsiteX2" fmla="*/ 5860468 w 9626826"/>
              <a:gd name="connsiteY2" fmla="*/ 5 h 6870743"/>
              <a:gd name="connsiteX3" fmla="*/ 6159524 w 9626826"/>
              <a:gd name="connsiteY3" fmla="*/ 5 h 6870743"/>
              <a:gd name="connsiteX4" fmla="*/ 6159524 w 9626826"/>
              <a:gd name="connsiteY4" fmla="*/ 2 h 6870743"/>
              <a:gd name="connsiteX5" fmla="*/ 6459008 w 9626826"/>
              <a:gd name="connsiteY5" fmla="*/ 2 h 6870743"/>
              <a:gd name="connsiteX6" fmla="*/ 6459008 w 9626826"/>
              <a:gd name="connsiteY6" fmla="*/ 5 h 6870743"/>
              <a:gd name="connsiteX7" fmla="*/ 6758064 w 9626826"/>
              <a:gd name="connsiteY7" fmla="*/ 5 h 6870743"/>
              <a:gd name="connsiteX8" fmla="*/ 6758064 w 9626826"/>
              <a:gd name="connsiteY8" fmla="*/ 1 h 6870743"/>
              <a:gd name="connsiteX9" fmla="*/ 5561198 w 9626826"/>
              <a:gd name="connsiteY9" fmla="*/ 4 h 6870743"/>
              <a:gd name="connsiteX10" fmla="*/ 0 w 9626826"/>
              <a:gd name="connsiteY10" fmla="*/ 0 h 6870743"/>
              <a:gd name="connsiteX11" fmla="*/ 5261714 w 9626826"/>
              <a:gd name="connsiteY11" fmla="*/ 36779 h 6870743"/>
              <a:gd name="connsiteX12" fmla="*/ 5261714 w 9626826"/>
              <a:gd name="connsiteY12" fmla="*/ 299486 h 6870743"/>
              <a:gd name="connsiteX13" fmla="*/ 5560984 w 9626826"/>
              <a:gd name="connsiteY13" fmla="*/ 299486 h 6870743"/>
              <a:gd name="connsiteX14" fmla="*/ 5560984 w 9626826"/>
              <a:gd name="connsiteY14" fmla="*/ 299488 h 6870743"/>
              <a:gd name="connsiteX15" fmla="*/ 5560984 w 9626826"/>
              <a:gd name="connsiteY15" fmla="*/ 598728 h 6870743"/>
              <a:gd name="connsiteX16" fmla="*/ 5860254 w 9626826"/>
              <a:gd name="connsiteY16" fmla="*/ 598728 h 6870743"/>
              <a:gd name="connsiteX17" fmla="*/ 5860254 w 9626826"/>
              <a:gd name="connsiteY17" fmla="*/ 897966 h 6870743"/>
              <a:gd name="connsiteX18" fmla="*/ 6159524 w 9626826"/>
              <a:gd name="connsiteY18" fmla="*/ 897966 h 6870743"/>
              <a:gd name="connsiteX19" fmla="*/ 6159524 w 9626826"/>
              <a:gd name="connsiteY19" fmla="*/ 1197203 h 6870743"/>
              <a:gd name="connsiteX20" fmla="*/ 6458794 w 9626826"/>
              <a:gd name="connsiteY20" fmla="*/ 1197203 h 6870743"/>
              <a:gd name="connsiteX21" fmla="*/ 6458794 w 9626826"/>
              <a:gd name="connsiteY21" fmla="*/ 1197205 h 6870743"/>
              <a:gd name="connsiteX22" fmla="*/ 6458794 w 9626826"/>
              <a:gd name="connsiteY22" fmla="*/ 1496443 h 6870743"/>
              <a:gd name="connsiteX23" fmla="*/ 6758064 w 9626826"/>
              <a:gd name="connsiteY23" fmla="*/ 1496443 h 6870743"/>
              <a:gd name="connsiteX24" fmla="*/ 6758064 w 9626826"/>
              <a:gd name="connsiteY24" fmla="*/ 1795681 h 6870743"/>
              <a:gd name="connsiteX25" fmla="*/ 7057334 w 9626826"/>
              <a:gd name="connsiteY25" fmla="*/ 1795681 h 6870743"/>
              <a:gd name="connsiteX26" fmla="*/ 7057334 w 9626826"/>
              <a:gd name="connsiteY26" fmla="*/ 2094918 h 6870743"/>
              <a:gd name="connsiteX27" fmla="*/ 7356604 w 9626826"/>
              <a:gd name="connsiteY27" fmla="*/ 2094918 h 6870743"/>
              <a:gd name="connsiteX28" fmla="*/ 7356604 w 9626826"/>
              <a:gd name="connsiteY28" fmla="*/ 2394157 h 6870743"/>
              <a:gd name="connsiteX29" fmla="*/ 7655874 w 9626826"/>
              <a:gd name="connsiteY29" fmla="*/ 2394157 h 6870743"/>
              <a:gd name="connsiteX30" fmla="*/ 7655874 w 9626826"/>
              <a:gd name="connsiteY30" fmla="*/ 2693396 h 6870743"/>
              <a:gd name="connsiteX31" fmla="*/ 7955144 w 9626826"/>
              <a:gd name="connsiteY31" fmla="*/ 2693396 h 6870743"/>
              <a:gd name="connsiteX32" fmla="*/ 7955144 w 9626826"/>
              <a:gd name="connsiteY32" fmla="*/ 2992635 h 6870743"/>
              <a:gd name="connsiteX33" fmla="*/ 8254414 w 9626826"/>
              <a:gd name="connsiteY33" fmla="*/ 2992635 h 6870743"/>
              <a:gd name="connsiteX34" fmla="*/ 8254414 w 9626826"/>
              <a:gd name="connsiteY34" fmla="*/ 3291874 h 6870743"/>
              <a:gd name="connsiteX35" fmla="*/ 8553684 w 9626826"/>
              <a:gd name="connsiteY35" fmla="*/ 3291874 h 6870743"/>
              <a:gd name="connsiteX36" fmla="*/ 8553684 w 9626826"/>
              <a:gd name="connsiteY36" fmla="*/ 3591113 h 6870743"/>
              <a:gd name="connsiteX37" fmla="*/ 8852954 w 9626826"/>
              <a:gd name="connsiteY37" fmla="*/ 3591113 h 6870743"/>
              <a:gd name="connsiteX38" fmla="*/ 8852954 w 9626826"/>
              <a:gd name="connsiteY38" fmla="*/ 3890352 h 6870743"/>
              <a:gd name="connsiteX39" fmla="*/ 9152224 w 9626826"/>
              <a:gd name="connsiteY39" fmla="*/ 3890352 h 6870743"/>
              <a:gd name="connsiteX40" fmla="*/ 9152224 w 9626826"/>
              <a:gd name="connsiteY40" fmla="*/ 4189597 h 6870743"/>
              <a:gd name="connsiteX41" fmla="*/ 9445851 w 9626826"/>
              <a:gd name="connsiteY41" fmla="*/ 4189597 h 6870743"/>
              <a:gd name="connsiteX42" fmla="*/ 9451708 w 9626826"/>
              <a:gd name="connsiteY42" fmla="*/ 6870743 h 6870743"/>
              <a:gd name="connsiteX43" fmla="*/ 6554233 w 9626826"/>
              <a:gd name="connsiteY43" fmla="*/ 6870742 h 6870743"/>
              <a:gd name="connsiteX44" fmla="*/ 6554233 w 9626826"/>
              <a:gd name="connsiteY44" fmla="*/ 6571259 h 6870743"/>
              <a:gd name="connsiteX45" fmla="*/ 6254749 w 9626826"/>
              <a:gd name="connsiteY45" fmla="*/ 6571259 h 6870743"/>
              <a:gd name="connsiteX46" fmla="*/ 6254749 w 9626826"/>
              <a:gd name="connsiteY46" fmla="*/ 6271775 h 6870743"/>
              <a:gd name="connsiteX47" fmla="*/ 5955265 w 9626826"/>
              <a:gd name="connsiteY47" fmla="*/ 6271775 h 6870743"/>
              <a:gd name="connsiteX48" fmla="*/ 5955265 w 9626826"/>
              <a:gd name="connsiteY48" fmla="*/ 5972291 h 6870743"/>
              <a:gd name="connsiteX49" fmla="*/ 5658057 w 9626826"/>
              <a:gd name="connsiteY49" fmla="*/ 5972291 h 6870743"/>
              <a:gd name="connsiteX50" fmla="*/ 5658057 w 9626826"/>
              <a:gd name="connsiteY50" fmla="*/ 5672807 h 6870743"/>
              <a:gd name="connsiteX51" fmla="*/ 5360847 w 9626826"/>
              <a:gd name="connsiteY51" fmla="*/ 5672807 h 6870743"/>
              <a:gd name="connsiteX52" fmla="*/ 5360847 w 9626826"/>
              <a:gd name="connsiteY52" fmla="*/ 5373323 h 6870743"/>
              <a:gd name="connsiteX53" fmla="*/ 5062419 w 9626826"/>
              <a:gd name="connsiteY53" fmla="*/ 5373323 h 6870743"/>
              <a:gd name="connsiteX54" fmla="*/ 5062419 w 9626826"/>
              <a:gd name="connsiteY54" fmla="*/ 5073839 h 6870743"/>
              <a:gd name="connsiteX55" fmla="*/ 4765210 w 9626826"/>
              <a:gd name="connsiteY55" fmla="*/ 5073839 h 6870743"/>
              <a:gd name="connsiteX56" fmla="*/ 4765210 w 9626826"/>
              <a:gd name="connsiteY56" fmla="*/ 4774356 h 6870743"/>
              <a:gd name="connsiteX57" fmla="*/ 4465727 w 9626826"/>
              <a:gd name="connsiteY57" fmla="*/ 4774356 h 6870743"/>
              <a:gd name="connsiteX58" fmla="*/ 4465727 w 9626826"/>
              <a:gd name="connsiteY58" fmla="*/ 4474872 h 6870743"/>
              <a:gd name="connsiteX59" fmla="*/ 4465726 w 9626826"/>
              <a:gd name="connsiteY59" fmla="*/ 4474872 h 6870743"/>
              <a:gd name="connsiteX60" fmla="*/ 4166242 w 9626826"/>
              <a:gd name="connsiteY60" fmla="*/ 4474872 h 6870743"/>
              <a:gd name="connsiteX61" fmla="*/ 4166242 w 9626826"/>
              <a:gd name="connsiteY61" fmla="*/ 4175388 h 6870743"/>
              <a:gd name="connsiteX62" fmla="*/ 3869034 w 9626826"/>
              <a:gd name="connsiteY62" fmla="*/ 4175388 h 6870743"/>
              <a:gd name="connsiteX63" fmla="*/ 3869034 w 9626826"/>
              <a:gd name="connsiteY63" fmla="*/ 3875905 h 6870743"/>
              <a:gd name="connsiteX64" fmla="*/ 3866758 w 9626826"/>
              <a:gd name="connsiteY64" fmla="*/ 3875905 h 6870743"/>
              <a:gd name="connsiteX65" fmla="*/ 3569550 w 9626826"/>
              <a:gd name="connsiteY65" fmla="*/ 3875905 h 6870743"/>
              <a:gd name="connsiteX66" fmla="*/ 3569550 w 9626826"/>
              <a:gd name="connsiteY66" fmla="*/ 3593805 h 6870743"/>
              <a:gd name="connsiteX67" fmla="*/ 3279617 w 9626826"/>
              <a:gd name="connsiteY67" fmla="*/ 3593805 h 6870743"/>
              <a:gd name="connsiteX68" fmla="*/ 3279617 w 9626826"/>
              <a:gd name="connsiteY68" fmla="*/ 3576421 h 6870743"/>
              <a:gd name="connsiteX69" fmla="*/ 3274616 w 9626826"/>
              <a:gd name="connsiteY69" fmla="*/ 3576421 h 6870743"/>
              <a:gd name="connsiteX70" fmla="*/ 3274616 w 9626826"/>
              <a:gd name="connsiteY70" fmla="*/ 3294322 h 6870743"/>
              <a:gd name="connsiteX71" fmla="*/ 2980133 w 9626826"/>
              <a:gd name="connsiteY71" fmla="*/ 3294322 h 6870743"/>
              <a:gd name="connsiteX72" fmla="*/ 2980133 w 9626826"/>
              <a:gd name="connsiteY72" fmla="*/ 3276937 h 6870743"/>
              <a:gd name="connsiteX73" fmla="*/ 2975132 w 9626826"/>
              <a:gd name="connsiteY73" fmla="*/ 3276937 h 6870743"/>
              <a:gd name="connsiteX74" fmla="*/ 2975132 w 9626826"/>
              <a:gd name="connsiteY74" fmla="*/ 2994838 h 6870743"/>
              <a:gd name="connsiteX75" fmla="*/ 2680650 w 9626826"/>
              <a:gd name="connsiteY75" fmla="*/ 2994838 h 6870743"/>
              <a:gd name="connsiteX76" fmla="*/ 2680650 w 9626826"/>
              <a:gd name="connsiteY76" fmla="*/ 2977454 h 6870743"/>
              <a:gd name="connsiteX77" fmla="*/ 2676703 w 9626826"/>
              <a:gd name="connsiteY77" fmla="*/ 2977454 h 6870743"/>
              <a:gd name="connsiteX78" fmla="*/ 2676703 w 9626826"/>
              <a:gd name="connsiteY78" fmla="*/ 2695354 h 6870743"/>
              <a:gd name="connsiteX79" fmla="*/ 2383441 w 9626826"/>
              <a:gd name="connsiteY79" fmla="*/ 2695354 h 6870743"/>
              <a:gd name="connsiteX80" fmla="*/ 2383441 w 9626826"/>
              <a:gd name="connsiteY80" fmla="*/ 2395870 h 6870743"/>
              <a:gd name="connsiteX81" fmla="*/ 2086232 w 9626826"/>
              <a:gd name="connsiteY81" fmla="*/ 2395870 h 6870743"/>
              <a:gd name="connsiteX82" fmla="*/ 2086232 w 9626826"/>
              <a:gd name="connsiteY82" fmla="*/ 2096386 h 6870743"/>
              <a:gd name="connsiteX83" fmla="*/ 1787803 w 9626826"/>
              <a:gd name="connsiteY83" fmla="*/ 2096386 h 6870743"/>
              <a:gd name="connsiteX84" fmla="*/ 1787803 w 9626826"/>
              <a:gd name="connsiteY84" fmla="*/ 1796902 h 6870743"/>
              <a:gd name="connsiteX85" fmla="*/ 1490594 w 9626826"/>
              <a:gd name="connsiteY85" fmla="*/ 1796902 h 6870743"/>
              <a:gd name="connsiteX86" fmla="*/ 1490594 w 9626826"/>
              <a:gd name="connsiteY86" fmla="*/ 1497419 h 6870743"/>
              <a:gd name="connsiteX87" fmla="*/ 1191111 w 9626826"/>
              <a:gd name="connsiteY87" fmla="*/ 1497419 h 6870743"/>
              <a:gd name="connsiteX88" fmla="*/ 1191111 w 9626826"/>
              <a:gd name="connsiteY88" fmla="*/ 1197935 h 6870743"/>
              <a:gd name="connsiteX89" fmla="*/ 1191110 w 9626826"/>
              <a:gd name="connsiteY89" fmla="*/ 1197935 h 6870743"/>
              <a:gd name="connsiteX90" fmla="*/ 891626 w 9626826"/>
              <a:gd name="connsiteY90" fmla="*/ 1197935 h 6870743"/>
              <a:gd name="connsiteX91" fmla="*/ 891626 w 9626826"/>
              <a:gd name="connsiteY91" fmla="*/ 898451 h 6870743"/>
              <a:gd name="connsiteX92" fmla="*/ 594418 w 9626826"/>
              <a:gd name="connsiteY92" fmla="*/ 898451 h 6870743"/>
              <a:gd name="connsiteX93" fmla="*/ 594418 w 9626826"/>
              <a:gd name="connsiteY93" fmla="*/ 598968 h 6870743"/>
              <a:gd name="connsiteX94" fmla="*/ 592142 w 9626826"/>
              <a:gd name="connsiteY94" fmla="*/ 598968 h 6870743"/>
              <a:gd name="connsiteX95" fmla="*/ 294934 w 9626826"/>
              <a:gd name="connsiteY95" fmla="*/ 598968 h 6870743"/>
              <a:gd name="connsiteX96" fmla="*/ 294934 w 9626826"/>
              <a:gd name="connsiteY96" fmla="*/ 299484 h 6870743"/>
              <a:gd name="connsiteX97" fmla="*/ 0 w 9626826"/>
              <a:gd name="connsiteY97" fmla="*/ 299484 h 6870743"/>
              <a:gd name="connsiteX98" fmla="*/ 0 w 9626826"/>
              <a:gd name="connsiteY98" fmla="*/ 0 h 6870743"/>
              <a:gd name="connsiteX99" fmla="*/ 7057548 w 9626826"/>
              <a:gd name="connsiteY99" fmla="*/ 1 h 6870743"/>
              <a:gd name="connsiteX100" fmla="*/ 7057548 w 9626826"/>
              <a:gd name="connsiteY100" fmla="*/ 5 h 6870743"/>
              <a:gd name="connsiteX101" fmla="*/ 7356604 w 9626826"/>
              <a:gd name="connsiteY101" fmla="*/ 5 h 6870743"/>
              <a:gd name="connsiteX102" fmla="*/ 7356604 w 9626826"/>
              <a:gd name="connsiteY102" fmla="*/ 3 h 6870743"/>
              <a:gd name="connsiteX103" fmla="*/ 7656088 w 9626826"/>
              <a:gd name="connsiteY103" fmla="*/ 3 h 6870743"/>
              <a:gd name="connsiteX104" fmla="*/ 7955358 w 9626826"/>
              <a:gd name="connsiteY104" fmla="*/ 3 h 6870743"/>
              <a:gd name="connsiteX105" fmla="*/ 7955358 w 9626826"/>
              <a:gd name="connsiteY105" fmla="*/ 4 h 6870743"/>
              <a:gd name="connsiteX106" fmla="*/ 8254628 w 9626826"/>
              <a:gd name="connsiteY106" fmla="*/ 4 h 6870743"/>
              <a:gd name="connsiteX107" fmla="*/ 8553684 w 9626826"/>
              <a:gd name="connsiteY107" fmla="*/ 4 h 6870743"/>
              <a:gd name="connsiteX108" fmla="*/ 8852954 w 9626826"/>
              <a:gd name="connsiteY108" fmla="*/ 4 h 6870743"/>
              <a:gd name="connsiteX109" fmla="*/ 8852954 w 9626826"/>
              <a:gd name="connsiteY109" fmla="*/ 1 h 6870743"/>
              <a:gd name="connsiteX110" fmla="*/ 9152438 w 9626826"/>
              <a:gd name="connsiteY110" fmla="*/ 1 h 6870743"/>
              <a:gd name="connsiteX111" fmla="*/ 9152438 w 9626826"/>
              <a:gd name="connsiteY111" fmla="*/ 4 h 6870743"/>
              <a:gd name="connsiteX112" fmla="*/ 9451708 w 9626826"/>
              <a:gd name="connsiteY112" fmla="*/ 4 h 6870743"/>
              <a:gd name="connsiteX113" fmla="*/ 9451708 w 9626826"/>
              <a:gd name="connsiteY113" fmla="*/ 299243 h 6870743"/>
              <a:gd name="connsiteX114" fmla="*/ 9451708 w 9626826"/>
              <a:gd name="connsiteY114" fmla="*/ 299487 h 6870743"/>
              <a:gd name="connsiteX115" fmla="*/ 9451708 w 9626826"/>
              <a:gd name="connsiteY115" fmla="*/ 598483 h 6870743"/>
              <a:gd name="connsiteX116" fmla="*/ 9451708 w 9626826"/>
              <a:gd name="connsiteY116" fmla="*/ 598729 h 6870743"/>
              <a:gd name="connsiteX117" fmla="*/ 9451708 w 9626826"/>
              <a:gd name="connsiteY117" fmla="*/ 897720 h 6870743"/>
              <a:gd name="connsiteX118" fmla="*/ 9451708 w 9626826"/>
              <a:gd name="connsiteY118" fmla="*/ 897967 h 6870743"/>
              <a:gd name="connsiteX119" fmla="*/ 9451708 w 9626826"/>
              <a:gd name="connsiteY119" fmla="*/ 1196957 h 6870743"/>
              <a:gd name="connsiteX120" fmla="*/ 9451708 w 9626826"/>
              <a:gd name="connsiteY120" fmla="*/ 1197204 h 6870743"/>
              <a:gd name="connsiteX121" fmla="*/ 9451708 w 9626826"/>
              <a:gd name="connsiteY121" fmla="*/ 1496197 h 6870743"/>
              <a:gd name="connsiteX122" fmla="*/ 9451708 w 9626826"/>
              <a:gd name="connsiteY122" fmla="*/ 1496441 h 6870743"/>
              <a:gd name="connsiteX123" fmla="*/ 9451708 w 9626826"/>
              <a:gd name="connsiteY123" fmla="*/ 1795435 h 6870743"/>
              <a:gd name="connsiteX124" fmla="*/ 9451708 w 9626826"/>
              <a:gd name="connsiteY124" fmla="*/ 1795681 h 6870743"/>
              <a:gd name="connsiteX125" fmla="*/ 9451708 w 9626826"/>
              <a:gd name="connsiteY125" fmla="*/ 2094673 h 6870743"/>
              <a:gd name="connsiteX126" fmla="*/ 9451708 w 9626826"/>
              <a:gd name="connsiteY126" fmla="*/ 2094918 h 6870743"/>
              <a:gd name="connsiteX127" fmla="*/ 9451708 w 9626826"/>
              <a:gd name="connsiteY127" fmla="*/ 2393912 h 6870743"/>
              <a:gd name="connsiteX128" fmla="*/ 9451708 w 9626826"/>
              <a:gd name="connsiteY128" fmla="*/ 2394157 h 6870743"/>
              <a:gd name="connsiteX129" fmla="*/ 9451708 w 9626826"/>
              <a:gd name="connsiteY129" fmla="*/ 2693151 h 6870743"/>
              <a:gd name="connsiteX130" fmla="*/ 9451708 w 9626826"/>
              <a:gd name="connsiteY130" fmla="*/ 2693396 h 6870743"/>
              <a:gd name="connsiteX131" fmla="*/ 9451708 w 9626826"/>
              <a:gd name="connsiteY131" fmla="*/ 2992390 h 6870743"/>
              <a:gd name="connsiteX132" fmla="*/ 9451708 w 9626826"/>
              <a:gd name="connsiteY132" fmla="*/ 2992635 h 6870743"/>
              <a:gd name="connsiteX133" fmla="*/ 9451708 w 9626826"/>
              <a:gd name="connsiteY133" fmla="*/ 3291629 h 6870743"/>
              <a:gd name="connsiteX134" fmla="*/ 9451708 w 9626826"/>
              <a:gd name="connsiteY134" fmla="*/ 3291874 h 6870743"/>
              <a:gd name="connsiteX135" fmla="*/ 9451708 w 9626826"/>
              <a:gd name="connsiteY135" fmla="*/ 3590868 h 6870743"/>
              <a:gd name="connsiteX136" fmla="*/ 9451708 w 9626826"/>
              <a:gd name="connsiteY136" fmla="*/ 3591113 h 6870743"/>
              <a:gd name="connsiteX137" fmla="*/ 9451708 w 9626826"/>
              <a:gd name="connsiteY137" fmla="*/ 3890113 h 6870743"/>
              <a:gd name="connsiteX138" fmla="*/ 9451708 w 9626826"/>
              <a:gd name="connsiteY138" fmla="*/ 3890352 h 6870743"/>
              <a:gd name="connsiteX139" fmla="*/ 9451708 w 9626826"/>
              <a:gd name="connsiteY139" fmla="*/ 4189597 h 6870743"/>
              <a:gd name="connsiteX140" fmla="*/ 9626826 w 9626826"/>
              <a:gd name="connsiteY140" fmla="*/ 4211822 h 6870743"/>
              <a:gd name="connsiteX141" fmla="*/ 9626275 w 9626826"/>
              <a:gd name="connsiteY141" fmla="*/ 4210095 h 6870743"/>
              <a:gd name="connsiteX142" fmla="*/ 5561198 w 9626826"/>
              <a:gd name="connsiteY142" fmla="*/ 3 h 6870743"/>
              <a:gd name="connsiteX0" fmla="*/ 5561198 w 9626826"/>
              <a:gd name="connsiteY0" fmla="*/ 4 h 6870743"/>
              <a:gd name="connsiteX1" fmla="*/ 5860468 w 9626826"/>
              <a:gd name="connsiteY1" fmla="*/ 4 h 6870743"/>
              <a:gd name="connsiteX2" fmla="*/ 5860468 w 9626826"/>
              <a:gd name="connsiteY2" fmla="*/ 5 h 6870743"/>
              <a:gd name="connsiteX3" fmla="*/ 6159524 w 9626826"/>
              <a:gd name="connsiteY3" fmla="*/ 5 h 6870743"/>
              <a:gd name="connsiteX4" fmla="*/ 6159524 w 9626826"/>
              <a:gd name="connsiteY4" fmla="*/ 2 h 6870743"/>
              <a:gd name="connsiteX5" fmla="*/ 6459008 w 9626826"/>
              <a:gd name="connsiteY5" fmla="*/ 2 h 6870743"/>
              <a:gd name="connsiteX6" fmla="*/ 6459008 w 9626826"/>
              <a:gd name="connsiteY6" fmla="*/ 5 h 6870743"/>
              <a:gd name="connsiteX7" fmla="*/ 6758064 w 9626826"/>
              <a:gd name="connsiteY7" fmla="*/ 5 h 6870743"/>
              <a:gd name="connsiteX8" fmla="*/ 6758064 w 9626826"/>
              <a:gd name="connsiteY8" fmla="*/ 1 h 6870743"/>
              <a:gd name="connsiteX9" fmla="*/ 5561198 w 9626826"/>
              <a:gd name="connsiteY9" fmla="*/ 4 h 6870743"/>
              <a:gd name="connsiteX10" fmla="*/ 0 w 9626826"/>
              <a:gd name="connsiteY10" fmla="*/ 0 h 6870743"/>
              <a:gd name="connsiteX11" fmla="*/ 5261714 w 9626826"/>
              <a:gd name="connsiteY11" fmla="*/ 36779 h 6870743"/>
              <a:gd name="connsiteX12" fmla="*/ 5261714 w 9626826"/>
              <a:gd name="connsiteY12" fmla="*/ 299486 h 6870743"/>
              <a:gd name="connsiteX13" fmla="*/ 5560984 w 9626826"/>
              <a:gd name="connsiteY13" fmla="*/ 299486 h 6870743"/>
              <a:gd name="connsiteX14" fmla="*/ 5560984 w 9626826"/>
              <a:gd name="connsiteY14" fmla="*/ 299488 h 6870743"/>
              <a:gd name="connsiteX15" fmla="*/ 5560984 w 9626826"/>
              <a:gd name="connsiteY15" fmla="*/ 598728 h 6870743"/>
              <a:gd name="connsiteX16" fmla="*/ 5860254 w 9626826"/>
              <a:gd name="connsiteY16" fmla="*/ 598728 h 6870743"/>
              <a:gd name="connsiteX17" fmla="*/ 5860254 w 9626826"/>
              <a:gd name="connsiteY17" fmla="*/ 897966 h 6870743"/>
              <a:gd name="connsiteX18" fmla="*/ 6159524 w 9626826"/>
              <a:gd name="connsiteY18" fmla="*/ 897966 h 6870743"/>
              <a:gd name="connsiteX19" fmla="*/ 6159524 w 9626826"/>
              <a:gd name="connsiteY19" fmla="*/ 1197203 h 6870743"/>
              <a:gd name="connsiteX20" fmla="*/ 6458794 w 9626826"/>
              <a:gd name="connsiteY20" fmla="*/ 1197203 h 6870743"/>
              <a:gd name="connsiteX21" fmla="*/ 6458794 w 9626826"/>
              <a:gd name="connsiteY21" fmla="*/ 1197205 h 6870743"/>
              <a:gd name="connsiteX22" fmla="*/ 6458794 w 9626826"/>
              <a:gd name="connsiteY22" fmla="*/ 1496443 h 6870743"/>
              <a:gd name="connsiteX23" fmla="*/ 6758064 w 9626826"/>
              <a:gd name="connsiteY23" fmla="*/ 1496443 h 6870743"/>
              <a:gd name="connsiteX24" fmla="*/ 6758064 w 9626826"/>
              <a:gd name="connsiteY24" fmla="*/ 1795681 h 6870743"/>
              <a:gd name="connsiteX25" fmla="*/ 7057334 w 9626826"/>
              <a:gd name="connsiteY25" fmla="*/ 1795681 h 6870743"/>
              <a:gd name="connsiteX26" fmla="*/ 7057334 w 9626826"/>
              <a:gd name="connsiteY26" fmla="*/ 2094918 h 6870743"/>
              <a:gd name="connsiteX27" fmla="*/ 7356604 w 9626826"/>
              <a:gd name="connsiteY27" fmla="*/ 2094918 h 6870743"/>
              <a:gd name="connsiteX28" fmla="*/ 7356604 w 9626826"/>
              <a:gd name="connsiteY28" fmla="*/ 2394157 h 6870743"/>
              <a:gd name="connsiteX29" fmla="*/ 7655874 w 9626826"/>
              <a:gd name="connsiteY29" fmla="*/ 2394157 h 6870743"/>
              <a:gd name="connsiteX30" fmla="*/ 7655874 w 9626826"/>
              <a:gd name="connsiteY30" fmla="*/ 2693396 h 6870743"/>
              <a:gd name="connsiteX31" fmla="*/ 7955144 w 9626826"/>
              <a:gd name="connsiteY31" fmla="*/ 2693396 h 6870743"/>
              <a:gd name="connsiteX32" fmla="*/ 7955144 w 9626826"/>
              <a:gd name="connsiteY32" fmla="*/ 2992635 h 6870743"/>
              <a:gd name="connsiteX33" fmla="*/ 8254414 w 9626826"/>
              <a:gd name="connsiteY33" fmla="*/ 2992635 h 6870743"/>
              <a:gd name="connsiteX34" fmla="*/ 8254414 w 9626826"/>
              <a:gd name="connsiteY34" fmla="*/ 3291874 h 6870743"/>
              <a:gd name="connsiteX35" fmla="*/ 8553684 w 9626826"/>
              <a:gd name="connsiteY35" fmla="*/ 3291874 h 6870743"/>
              <a:gd name="connsiteX36" fmla="*/ 8553684 w 9626826"/>
              <a:gd name="connsiteY36" fmla="*/ 3591113 h 6870743"/>
              <a:gd name="connsiteX37" fmla="*/ 8852954 w 9626826"/>
              <a:gd name="connsiteY37" fmla="*/ 3591113 h 6870743"/>
              <a:gd name="connsiteX38" fmla="*/ 8852954 w 9626826"/>
              <a:gd name="connsiteY38" fmla="*/ 3890352 h 6870743"/>
              <a:gd name="connsiteX39" fmla="*/ 9152224 w 9626826"/>
              <a:gd name="connsiteY39" fmla="*/ 3890352 h 6870743"/>
              <a:gd name="connsiteX40" fmla="*/ 9152224 w 9626826"/>
              <a:gd name="connsiteY40" fmla="*/ 4189597 h 6870743"/>
              <a:gd name="connsiteX41" fmla="*/ 9445851 w 9626826"/>
              <a:gd name="connsiteY41" fmla="*/ 4189597 h 6870743"/>
              <a:gd name="connsiteX42" fmla="*/ 9451708 w 9626826"/>
              <a:gd name="connsiteY42" fmla="*/ 6870743 h 6870743"/>
              <a:gd name="connsiteX43" fmla="*/ 6554233 w 9626826"/>
              <a:gd name="connsiteY43" fmla="*/ 6870742 h 6870743"/>
              <a:gd name="connsiteX44" fmla="*/ 6554233 w 9626826"/>
              <a:gd name="connsiteY44" fmla="*/ 6571259 h 6870743"/>
              <a:gd name="connsiteX45" fmla="*/ 6254749 w 9626826"/>
              <a:gd name="connsiteY45" fmla="*/ 6571259 h 6870743"/>
              <a:gd name="connsiteX46" fmla="*/ 6254749 w 9626826"/>
              <a:gd name="connsiteY46" fmla="*/ 6271775 h 6870743"/>
              <a:gd name="connsiteX47" fmla="*/ 5955265 w 9626826"/>
              <a:gd name="connsiteY47" fmla="*/ 6271775 h 6870743"/>
              <a:gd name="connsiteX48" fmla="*/ 5955265 w 9626826"/>
              <a:gd name="connsiteY48" fmla="*/ 5972291 h 6870743"/>
              <a:gd name="connsiteX49" fmla="*/ 5658057 w 9626826"/>
              <a:gd name="connsiteY49" fmla="*/ 5972291 h 6870743"/>
              <a:gd name="connsiteX50" fmla="*/ 5658057 w 9626826"/>
              <a:gd name="connsiteY50" fmla="*/ 5672807 h 6870743"/>
              <a:gd name="connsiteX51" fmla="*/ 5360847 w 9626826"/>
              <a:gd name="connsiteY51" fmla="*/ 5672807 h 6870743"/>
              <a:gd name="connsiteX52" fmla="*/ 5360847 w 9626826"/>
              <a:gd name="connsiteY52" fmla="*/ 5373323 h 6870743"/>
              <a:gd name="connsiteX53" fmla="*/ 5062419 w 9626826"/>
              <a:gd name="connsiteY53" fmla="*/ 5373323 h 6870743"/>
              <a:gd name="connsiteX54" fmla="*/ 5062419 w 9626826"/>
              <a:gd name="connsiteY54" fmla="*/ 5073839 h 6870743"/>
              <a:gd name="connsiteX55" fmla="*/ 4765210 w 9626826"/>
              <a:gd name="connsiteY55" fmla="*/ 5073839 h 6870743"/>
              <a:gd name="connsiteX56" fmla="*/ 4765210 w 9626826"/>
              <a:gd name="connsiteY56" fmla="*/ 4774356 h 6870743"/>
              <a:gd name="connsiteX57" fmla="*/ 4465727 w 9626826"/>
              <a:gd name="connsiteY57" fmla="*/ 4774356 h 6870743"/>
              <a:gd name="connsiteX58" fmla="*/ 4465727 w 9626826"/>
              <a:gd name="connsiteY58" fmla="*/ 4474872 h 6870743"/>
              <a:gd name="connsiteX59" fmla="*/ 4465726 w 9626826"/>
              <a:gd name="connsiteY59" fmla="*/ 4474872 h 6870743"/>
              <a:gd name="connsiteX60" fmla="*/ 4166242 w 9626826"/>
              <a:gd name="connsiteY60" fmla="*/ 4474872 h 6870743"/>
              <a:gd name="connsiteX61" fmla="*/ 4166242 w 9626826"/>
              <a:gd name="connsiteY61" fmla="*/ 4175388 h 6870743"/>
              <a:gd name="connsiteX62" fmla="*/ 3869034 w 9626826"/>
              <a:gd name="connsiteY62" fmla="*/ 4175388 h 6870743"/>
              <a:gd name="connsiteX63" fmla="*/ 3869034 w 9626826"/>
              <a:gd name="connsiteY63" fmla="*/ 3875905 h 6870743"/>
              <a:gd name="connsiteX64" fmla="*/ 3866758 w 9626826"/>
              <a:gd name="connsiteY64" fmla="*/ 3875905 h 6870743"/>
              <a:gd name="connsiteX65" fmla="*/ 3569550 w 9626826"/>
              <a:gd name="connsiteY65" fmla="*/ 3875905 h 6870743"/>
              <a:gd name="connsiteX66" fmla="*/ 3569550 w 9626826"/>
              <a:gd name="connsiteY66" fmla="*/ 3593805 h 6870743"/>
              <a:gd name="connsiteX67" fmla="*/ 3279617 w 9626826"/>
              <a:gd name="connsiteY67" fmla="*/ 3593805 h 6870743"/>
              <a:gd name="connsiteX68" fmla="*/ 3279617 w 9626826"/>
              <a:gd name="connsiteY68" fmla="*/ 3576421 h 6870743"/>
              <a:gd name="connsiteX69" fmla="*/ 3274616 w 9626826"/>
              <a:gd name="connsiteY69" fmla="*/ 3576421 h 6870743"/>
              <a:gd name="connsiteX70" fmla="*/ 3274616 w 9626826"/>
              <a:gd name="connsiteY70" fmla="*/ 3294322 h 6870743"/>
              <a:gd name="connsiteX71" fmla="*/ 2980133 w 9626826"/>
              <a:gd name="connsiteY71" fmla="*/ 3294322 h 6870743"/>
              <a:gd name="connsiteX72" fmla="*/ 2980133 w 9626826"/>
              <a:gd name="connsiteY72" fmla="*/ 3276937 h 6870743"/>
              <a:gd name="connsiteX73" fmla="*/ 2975132 w 9626826"/>
              <a:gd name="connsiteY73" fmla="*/ 3276937 h 6870743"/>
              <a:gd name="connsiteX74" fmla="*/ 2975132 w 9626826"/>
              <a:gd name="connsiteY74" fmla="*/ 2994838 h 6870743"/>
              <a:gd name="connsiteX75" fmla="*/ 2680650 w 9626826"/>
              <a:gd name="connsiteY75" fmla="*/ 2994838 h 6870743"/>
              <a:gd name="connsiteX76" fmla="*/ 2680650 w 9626826"/>
              <a:gd name="connsiteY76" fmla="*/ 2977454 h 6870743"/>
              <a:gd name="connsiteX77" fmla="*/ 2676703 w 9626826"/>
              <a:gd name="connsiteY77" fmla="*/ 2977454 h 6870743"/>
              <a:gd name="connsiteX78" fmla="*/ 2676703 w 9626826"/>
              <a:gd name="connsiteY78" fmla="*/ 2695354 h 6870743"/>
              <a:gd name="connsiteX79" fmla="*/ 2383441 w 9626826"/>
              <a:gd name="connsiteY79" fmla="*/ 2695354 h 6870743"/>
              <a:gd name="connsiteX80" fmla="*/ 2383441 w 9626826"/>
              <a:gd name="connsiteY80" fmla="*/ 2395870 h 6870743"/>
              <a:gd name="connsiteX81" fmla="*/ 2086232 w 9626826"/>
              <a:gd name="connsiteY81" fmla="*/ 2395870 h 6870743"/>
              <a:gd name="connsiteX82" fmla="*/ 2086232 w 9626826"/>
              <a:gd name="connsiteY82" fmla="*/ 2096386 h 6870743"/>
              <a:gd name="connsiteX83" fmla="*/ 1787803 w 9626826"/>
              <a:gd name="connsiteY83" fmla="*/ 2096386 h 6870743"/>
              <a:gd name="connsiteX84" fmla="*/ 1787803 w 9626826"/>
              <a:gd name="connsiteY84" fmla="*/ 1796902 h 6870743"/>
              <a:gd name="connsiteX85" fmla="*/ 1490594 w 9626826"/>
              <a:gd name="connsiteY85" fmla="*/ 1796902 h 6870743"/>
              <a:gd name="connsiteX86" fmla="*/ 1490594 w 9626826"/>
              <a:gd name="connsiteY86" fmla="*/ 1497419 h 6870743"/>
              <a:gd name="connsiteX87" fmla="*/ 1191111 w 9626826"/>
              <a:gd name="connsiteY87" fmla="*/ 1497419 h 6870743"/>
              <a:gd name="connsiteX88" fmla="*/ 1191111 w 9626826"/>
              <a:gd name="connsiteY88" fmla="*/ 1197935 h 6870743"/>
              <a:gd name="connsiteX89" fmla="*/ 1191110 w 9626826"/>
              <a:gd name="connsiteY89" fmla="*/ 1197935 h 6870743"/>
              <a:gd name="connsiteX90" fmla="*/ 891626 w 9626826"/>
              <a:gd name="connsiteY90" fmla="*/ 1197935 h 6870743"/>
              <a:gd name="connsiteX91" fmla="*/ 891626 w 9626826"/>
              <a:gd name="connsiteY91" fmla="*/ 898451 h 6870743"/>
              <a:gd name="connsiteX92" fmla="*/ 594418 w 9626826"/>
              <a:gd name="connsiteY92" fmla="*/ 898451 h 6870743"/>
              <a:gd name="connsiteX93" fmla="*/ 594418 w 9626826"/>
              <a:gd name="connsiteY93" fmla="*/ 598968 h 6870743"/>
              <a:gd name="connsiteX94" fmla="*/ 592142 w 9626826"/>
              <a:gd name="connsiteY94" fmla="*/ 598968 h 6870743"/>
              <a:gd name="connsiteX95" fmla="*/ 294934 w 9626826"/>
              <a:gd name="connsiteY95" fmla="*/ 598968 h 6870743"/>
              <a:gd name="connsiteX96" fmla="*/ 294934 w 9626826"/>
              <a:gd name="connsiteY96" fmla="*/ 299484 h 6870743"/>
              <a:gd name="connsiteX97" fmla="*/ 0 w 9626826"/>
              <a:gd name="connsiteY97" fmla="*/ 299484 h 6870743"/>
              <a:gd name="connsiteX98" fmla="*/ 0 w 9626826"/>
              <a:gd name="connsiteY98" fmla="*/ 0 h 6870743"/>
              <a:gd name="connsiteX99" fmla="*/ 7057548 w 9626826"/>
              <a:gd name="connsiteY99" fmla="*/ 1 h 6870743"/>
              <a:gd name="connsiteX100" fmla="*/ 7057548 w 9626826"/>
              <a:gd name="connsiteY100" fmla="*/ 5 h 6870743"/>
              <a:gd name="connsiteX101" fmla="*/ 7356604 w 9626826"/>
              <a:gd name="connsiteY101" fmla="*/ 5 h 6870743"/>
              <a:gd name="connsiteX102" fmla="*/ 7356604 w 9626826"/>
              <a:gd name="connsiteY102" fmla="*/ 3 h 6870743"/>
              <a:gd name="connsiteX103" fmla="*/ 7656088 w 9626826"/>
              <a:gd name="connsiteY103" fmla="*/ 3 h 6870743"/>
              <a:gd name="connsiteX104" fmla="*/ 7955358 w 9626826"/>
              <a:gd name="connsiteY104" fmla="*/ 3 h 6870743"/>
              <a:gd name="connsiteX105" fmla="*/ 7955358 w 9626826"/>
              <a:gd name="connsiteY105" fmla="*/ 4 h 6870743"/>
              <a:gd name="connsiteX106" fmla="*/ 8254628 w 9626826"/>
              <a:gd name="connsiteY106" fmla="*/ 4 h 6870743"/>
              <a:gd name="connsiteX107" fmla="*/ 8553684 w 9626826"/>
              <a:gd name="connsiteY107" fmla="*/ 4 h 6870743"/>
              <a:gd name="connsiteX108" fmla="*/ 8852954 w 9626826"/>
              <a:gd name="connsiteY108" fmla="*/ 4 h 6870743"/>
              <a:gd name="connsiteX109" fmla="*/ 8852954 w 9626826"/>
              <a:gd name="connsiteY109" fmla="*/ 1 h 6870743"/>
              <a:gd name="connsiteX110" fmla="*/ 9152438 w 9626826"/>
              <a:gd name="connsiteY110" fmla="*/ 1 h 6870743"/>
              <a:gd name="connsiteX111" fmla="*/ 9152438 w 9626826"/>
              <a:gd name="connsiteY111" fmla="*/ 4 h 6870743"/>
              <a:gd name="connsiteX112" fmla="*/ 9451708 w 9626826"/>
              <a:gd name="connsiteY112" fmla="*/ 4 h 6870743"/>
              <a:gd name="connsiteX113" fmla="*/ 9451708 w 9626826"/>
              <a:gd name="connsiteY113" fmla="*/ 299243 h 6870743"/>
              <a:gd name="connsiteX114" fmla="*/ 9451708 w 9626826"/>
              <a:gd name="connsiteY114" fmla="*/ 299487 h 6870743"/>
              <a:gd name="connsiteX115" fmla="*/ 9451708 w 9626826"/>
              <a:gd name="connsiteY115" fmla="*/ 598483 h 6870743"/>
              <a:gd name="connsiteX116" fmla="*/ 9451708 w 9626826"/>
              <a:gd name="connsiteY116" fmla="*/ 598729 h 6870743"/>
              <a:gd name="connsiteX117" fmla="*/ 9451708 w 9626826"/>
              <a:gd name="connsiteY117" fmla="*/ 897720 h 6870743"/>
              <a:gd name="connsiteX118" fmla="*/ 9451708 w 9626826"/>
              <a:gd name="connsiteY118" fmla="*/ 897967 h 6870743"/>
              <a:gd name="connsiteX119" fmla="*/ 9451708 w 9626826"/>
              <a:gd name="connsiteY119" fmla="*/ 1196957 h 6870743"/>
              <a:gd name="connsiteX120" fmla="*/ 9451708 w 9626826"/>
              <a:gd name="connsiteY120" fmla="*/ 1197204 h 6870743"/>
              <a:gd name="connsiteX121" fmla="*/ 9451708 w 9626826"/>
              <a:gd name="connsiteY121" fmla="*/ 1496197 h 6870743"/>
              <a:gd name="connsiteX122" fmla="*/ 9451708 w 9626826"/>
              <a:gd name="connsiteY122" fmla="*/ 1496441 h 6870743"/>
              <a:gd name="connsiteX123" fmla="*/ 9451708 w 9626826"/>
              <a:gd name="connsiteY123" fmla="*/ 1795435 h 6870743"/>
              <a:gd name="connsiteX124" fmla="*/ 9451708 w 9626826"/>
              <a:gd name="connsiteY124" fmla="*/ 1795681 h 6870743"/>
              <a:gd name="connsiteX125" fmla="*/ 9451708 w 9626826"/>
              <a:gd name="connsiteY125" fmla="*/ 2094673 h 6870743"/>
              <a:gd name="connsiteX126" fmla="*/ 9451708 w 9626826"/>
              <a:gd name="connsiteY126" fmla="*/ 2094918 h 6870743"/>
              <a:gd name="connsiteX127" fmla="*/ 9451708 w 9626826"/>
              <a:gd name="connsiteY127" fmla="*/ 2393912 h 6870743"/>
              <a:gd name="connsiteX128" fmla="*/ 9451708 w 9626826"/>
              <a:gd name="connsiteY128" fmla="*/ 2394157 h 6870743"/>
              <a:gd name="connsiteX129" fmla="*/ 9451708 w 9626826"/>
              <a:gd name="connsiteY129" fmla="*/ 2693151 h 6870743"/>
              <a:gd name="connsiteX130" fmla="*/ 9451708 w 9626826"/>
              <a:gd name="connsiteY130" fmla="*/ 2693396 h 6870743"/>
              <a:gd name="connsiteX131" fmla="*/ 9451708 w 9626826"/>
              <a:gd name="connsiteY131" fmla="*/ 2992390 h 6870743"/>
              <a:gd name="connsiteX132" fmla="*/ 9451708 w 9626826"/>
              <a:gd name="connsiteY132" fmla="*/ 2992635 h 6870743"/>
              <a:gd name="connsiteX133" fmla="*/ 9451708 w 9626826"/>
              <a:gd name="connsiteY133" fmla="*/ 3291629 h 6870743"/>
              <a:gd name="connsiteX134" fmla="*/ 9451708 w 9626826"/>
              <a:gd name="connsiteY134" fmla="*/ 3291874 h 6870743"/>
              <a:gd name="connsiteX135" fmla="*/ 9451708 w 9626826"/>
              <a:gd name="connsiteY135" fmla="*/ 3590868 h 6870743"/>
              <a:gd name="connsiteX136" fmla="*/ 9451708 w 9626826"/>
              <a:gd name="connsiteY136" fmla="*/ 3591113 h 6870743"/>
              <a:gd name="connsiteX137" fmla="*/ 9451708 w 9626826"/>
              <a:gd name="connsiteY137" fmla="*/ 3890113 h 6870743"/>
              <a:gd name="connsiteX138" fmla="*/ 9451708 w 9626826"/>
              <a:gd name="connsiteY138" fmla="*/ 3890352 h 6870743"/>
              <a:gd name="connsiteX139" fmla="*/ 9451708 w 9626826"/>
              <a:gd name="connsiteY139" fmla="*/ 4189597 h 6870743"/>
              <a:gd name="connsiteX140" fmla="*/ 9626826 w 9626826"/>
              <a:gd name="connsiteY140" fmla="*/ 4211822 h 6870743"/>
              <a:gd name="connsiteX141" fmla="*/ 5561198 w 9626826"/>
              <a:gd name="connsiteY141"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9451708 w 9451708"/>
              <a:gd name="connsiteY138" fmla="*/ 3890352 h 6870743"/>
              <a:gd name="connsiteX139" fmla="*/ 9451708 w 9451708"/>
              <a:gd name="connsiteY139" fmla="*/ 4189597 h 6870743"/>
              <a:gd name="connsiteX140" fmla="*/ 5561198 w 9451708"/>
              <a:gd name="connsiteY140"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9451708 w 9451708"/>
              <a:gd name="connsiteY138" fmla="*/ 3890352 h 6870743"/>
              <a:gd name="connsiteX139" fmla="*/ 5561198 w 9451708"/>
              <a:gd name="connsiteY139"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591113 h 6870743"/>
              <a:gd name="connsiteX137" fmla="*/ 9451708 w 9451708"/>
              <a:gd name="connsiteY137" fmla="*/ 3890113 h 6870743"/>
              <a:gd name="connsiteX138" fmla="*/ 5561198 w 9451708"/>
              <a:gd name="connsiteY138"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9451708 w 9451708"/>
              <a:gd name="connsiteY136" fmla="*/ 3890113 h 6870743"/>
              <a:gd name="connsiteX137" fmla="*/ 5561198 w 9451708"/>
              <a:gd name="connsiteY137"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9451708 w 9451708"/>
              <a:gd name="connsiteY135" fmla="*/ 3590868 h 6870743"/>
              <a:gd name="connsiteX136" fmla="*/ 5561198 w 9451708"/>
              <a:gd name="connsiteY136"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0 w 9451708"/>
              <a:gd name="connsiteY10" fmla="*/ 0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136" fmla="*/ 5561198 w 9451708"/>
              <a:gd name="connsiteY136" fmla="*/ 4 h 6870743"/>
              <a:gd name="connsiteX0" fmla="*/ 5573898 w 9464408"/>
              <a:gd name="connsiteY0" fmla="*/ 63504 h 6934243"/>
              <a:gd name="connsiteX1" fmla="*/ 5873168 w 9464408"/>
              <a:gd name="connsiteY1" fmla="*/ 63504 h 6934243"/>
              <a:gd name="connsiteX2" fmla="*/ 5873168 w 9464408"/>
              <a:gd name="connsiteY2" fmla="*/ 63505 h 6934243"/>
              <a:gd name="connsiteX3" fmla="*/ 6172224 w 9464408"/>
              <a:gd name="connsiteY3" fmla="*/ 63505 h 6934243"/>
              <a:gd name="connsiteX4" fmla="*/ 6172224 w 9464408"/>
              <a:gd name="connsiteY4" fmla="*/ 63502 h 6934243"/>
              <a:gd name="connsiteX5" fmla="*/ 6471708 w 9464408"/>
              <a:gd name="connsiteY5" fmla="*/ 63502 h 6934243"/>
              <a:gd name="connsiteX6" fmla="*/ 6471708 w 9464408"/>
              <a:gd name="connsiteY6" fmla="*/ 63505 h 6934243"/>
              <a:gd name="connsiteX7" fmla="*/ 6770764 w 9464408"/>
              <a:gd name="connsiteY7" fmla="*/ 63505 h 6934243"/>
              <a:gd name="connsiteX8" fmla="*/ 6770764 w 9464408"/>
              <a:gd name="connsiteY8" fmla="*/ 63501 h 6934243"/>
              <a:gd name="connsiteX9" fmla="*/ 5573898 w 9464408"/>
              <a:gd name="connsiteY9" fmla="*/ 63504 h 6934243"/>
              <a:gd name="connsiteX10" fmla="*/ 0 w 9464408"/>
              <a:gd name="connsiteY10" fmla="*/ 0 h 6934243"/>
              <a:gd name="connsiteX11" fmla="*/ 5274414 w 9464408"/>
              <a:gd name="connsiteY11" fmla="*/ 100279 h 6934243"/>
              <a:gd name="connsiteX12" fmla="*/ 5274414 w 9464408"/>
              <a:gd name="connsiteY12" fmla="*/ 362986 h 6934243"/>
              <a:gd name="connsiteX13" fmla="*/ 5573684 w 9464408"/>
              <a:gd name="connsiteY13" fmla="*/ 362986 h 6934243"/>
              <a:gd name="connsiteX14" fmla="*/ 5573684 w 9464408"/>
              <a:gd name="connsiteY14" fmla="*/ 362988 h 6934243"/>
              <a:gd name="connsiteX15" fmla="*/ 5573684 w 9464408"/>
              <a:gd name="connsiteY15" fmla="*/ 662228 h 6934243"/>
              <a:gd name="connsiteX16" fmla="*/ 5872954 w 9464408"/>
              <a:gd name="connsiteY16" fmla="*/ 662228 h 6934243"/>
              <a:gd name="connsiteX17" fmla="*/ 5872954 w 9464408"/>
              <a:gd name="connsiteY17" fmla="*/ 961466 h 6934243"/>
              <a:gd name="connsiteX18" fmla="*/ 6172224 w 9464408"/>
              <a:gd name="connsiteY18" fmla="*/ 961466 h 6934243"/>
              <a:gd name="connsiteX19" fmla="*/ 6172224 w 9464408"/>
              <a:gd name="connsiteY19" fmla="*/ 1260703 h 6934243"/>
              <a:gd name="connsiteX20" fmla="*/ 6471494 w 9464408"/>
              <a:gd name="connsiteY20" fmla="*/ 1260703 h 6934243"/>
              <a:gd name="connsiteX21" fmla="*/ 6471494 w 9464408"/>
              <a:gd name="connsiteY21" fmla="*/ 1260705 h 6934243"/>
              <a:gd name="connsiteX22" fmla="*/ 6471494 w 9464408"/>
              <a:gd name="connsiteY22" fmla="*/ 1559943 h 6934243"/>
              <a:gd name="connsiteX23" fmla="*/ 6770764 w 9464408"/>
              <a:gd name="connsiteY23" fmla="*/ 1559943 h 6934243"/>
              <a:gd name="connsiteX24" fmla="*/ 6770764 w 9464408"/>
              <a:gd name="connsiteY24" fmla="*/ 1859181 h 6934243"/>
              <a:gd name="connsiteX25" fmla="*/ 7070034 w 9464408"/>
              <a:gd name="connsiteY25" fmla="*/ 1859181 h 6934243"/>
              <a:gd name="connsiteX26" fmla="*/ 7070034 w 9464408"/>
              <a:gd name="connsiteY26" fmla="*/ 2158418 h 6934243"/>
              <a:gd name="connsiteX27" fmla="*/ 7369304 w 9464408"/>
              <a:gd name="connsiteY27" fmla="*/ 2158418 h 6934243"/>
              <a:gd name="connsiteX28" fmla="*/ 7369304 w 9464408"/>
              <a:gd name="connsiteY28" fmla="*/ 2457657 h 6934243"/>
              <a:gd name="connsiteX29" fmla="*/ 7668574 w 9464408"/>
              <a:gd name="connsiteY29" fmla="*/ 2457657 h 6934243"/>
              <a:gd name="connsiteX30" fmla="*/ 7668574 w 9464408"/>
              <a:gd name="connsiteY30" fmla="*/ 2756896 h 6934243"/>
              <a:gd name="connsiteX31" fmla="*/ 7967844 w 9464408"/>
              <a:gd name="connsiteY31" fmla="*/ 2756896 h 6934243"/>
              <a:gd name="connsiteX32" fmla="*/ 7967844 w 9464408"/>
              <a:gd name="connsiteY32" fmla="*/ 3056135 h 6934243"/>
              <a:gd name="connsiteX33" fmla="*/ 8267114 w 9464408"/>
              <a:gd name="connsiteY33" fmla="*/ 3056135 h 6934243"/>
              <a:gd name="connsiteX34" fmla="*/ 8267114 w 9464408"/>
              <a:gd name="connsiteY34" fmla="*/ 3355374 h 6934243"/>
              <a:gd name="connsiteX35" fmla="*/ 8566384 w 9464408"/>
              <a:gd name="connsiteY35" fmla="*/ 3355374 h 6934243"/>
              <a:gd name="connsiteX36" fmla="*/ 8566384 w 9464408"/>
              <a:gd name="connsiteY36" fmla="*/ 3654613 h 6934243"/>
              <a:gd name="connsiteX37" fmla="*/ 8865654 w 9464408"/>
              <a:gd name="connsiteY37" fmla="*/ 3654613 h 6934243"/>
              <a:gd name="connsiteX38" fmla="*/ 8865654 w 9464408"/>
              <a:gd name="connsiteY38" fmla="*/ 3953852 h 6934243"/>
              <a:gd name="connsiteX39" fmla="*/ 9164924 w 9464408"/>
              <a:gd name="connsiteY39" fmla="*/ 3953852 h 6934243"/>
              <a:gd name="connsiteX40" fmla="*/ 9164924 w 9464408"/>
              <a:gd name="connsiteY40" fmla="*/ 4253097 h 6934243"/>
              <a:gd name="connsiteX41" fmla="*/ 9458551 w 9464408"/>
              <a:gd name="connsiteY41" fmla="*/ 4253097 h 6934243"/>
              <a:gd name="connsiteX42" fmla="*/ 9464408 w 9464408"/>
              <a:gd name="connsiteY42" fmla="*/ 6934243 h 6934243"/>
              <a:gd name="connsiteX43" fmla="*/ 6566933 w 9464408"/>
              <a:gd name="connsiteY43" fmla="*/ 6934242 h 6934243"/>
              <a:gd name="connsiteX44" fmla="*/ 6566933 w 9464408"/>
              <a:gd name="connsiteY44" fmla="*/ 6634759 h 6934243"/>
              <a:gd name="connsiteX45" fmla="*/ 6267449 w 9464408"/>
              <a:gd name="connsiteY45" fmla="*/ 6634759 h 6934243"/>
              <a:gd name="connsiteX46" fmla="*/ 6267449 w 9464408"/>
              <a:gd name="connsiteY46" fmla="*/ 6335275 h 6934243"/>
              <a:gd name="connsiteX47" fmla="*/ 5967965 w 9464408"/>
              <a:gd name="connsiteY47" fmla="*/ 6335275 h 6934243"/>
              <a:gd name="connsiteX48" fmla="*/ 5967965 w 9464408"/>
              <a:gd name="connsiteY48" fmla="*/ 6035791 h 6934243"/>
              <a:gd name="connsiteX49" fmla="*/ 5670757 w 9464408"/>
              <a:gd name="connsiteY49" fmla="*/ 6035791 h 6934243"/>
              <a:gd name="connsiteX50" fmla="*/ 5670757 w 9464408"/>
              <a:gd name="connsiteY50" fmla="*/ 5736307 h 6934243"/>
              <a:gd name="connsiteX51" fmla="*/ 5373547 w 9464408"/>
              <a:gd name="connsiteY51" fmla="*/ 5736307 h 6934243"/>
              <a:gd name="connsiteX52" fmla="*/ 5373547 w 9464408"/>
              <a:gd name="connsiteY52" fmla="*/ 5436823 h 6934243"/>
              <a:gd name="connsiteX53" fmla="*/ 5075119 w 9464408"/>
              <a:gd name="connsiteY53" fmla="*/ 5436823 h 6934243"/>
              <a:gd name="connsiteX54" fmla="*/ 5075119 w 9464408"/>
              <a:gd name="connsiteY54" fmla="*/ 5137339 h 6934243"/>
              <a:gd name="connsiteX55" fmla="*/ 4777910 w 9464408"/>
              <a:gd name="connsiteY55" fmla="*/ 5137339 h 6934243"/>
              <a:gd name="connsiteX56" fmla="*/ 4777910 w 9464408"/>
              <a:gd name="connsiteY56" fmla="*/ 4837856 h 6934243"/>
              <a:gd name="connsiteX57" fmla="*/ 4478427 w 9464408"/>
              <a:gd name="connsiteY57" fmla="*/ 4837856 h 6934243"/>
              <a:gd name="connsiteX58" fmla="*/ 4478427 w 9464408"/>
              <a:gd name="connsiteY58" fmla="*/ 4538372 h 6934243"/>
              <a:gd name="connsiteX59" fmla="*/ 4478426 w 9464408"/>
              <a:gd name="connsiteY59" fmla="*/ 4538372 h 6934243"/>
              <a:gd name="connsiteX60" fmla="*/ 4178942 w 9464408"/>
              <a:gd name="connsiteY60" fmla="*/ 4538372 h 6934243"/>
              <a:gd name="connsiteX61" fmla="*/ 4178942 w 9464408"/>
              <a:gd name="connsiteY61" fmla="*/ 4238888 h 6934243"/>
              <a:gd name="connsiteX62" fmla="*/ 3881734 w 9464408"/>
              <a:gd name="connsiteY62" fmla="*/ 4238888 h 6934243"/>
              <a:gd name="connsiteX63" fmla="*/ 3881734 w 9464408"/>
              <a:gd name="connsiteY63" fmla="*/ 3939405 h 6934243"/>
              <a:gd name="connsiteX64" fmla="*/ 3879458 w 9464408"/>
              <a:gd name="connsiteY64" fmla="*/ 3939405 h 6934243"/>
              <a:gd name="connsiteX65" fmla="*/ 3582250 w 9464408"/>
              <a:gd name="connsiteY65" fmla="*/ 3939405 h 6934243"/>
              <a:gd name="connsiteX66" fmla="*/ 3582250 w 9464408"/>
              <a:gd name="connsiteY66" fmla="*/ 3657305 h 6934243"/>
              <a:gd name="connsiteX67" fmla="*/ 3292317 w 9464408"/>
              <a:gd name="connsiteY67" fmla="*/ 3657305 h 6934243"/>
              <a:gd name="connsiteX68" fmla="*/ 3292317 w 9464408"/>
              <a:gd name="connsiteY68" fmla="*/ 3639921 h 6934243"/>
              <a:gd name="connsiteX69" fmla="*/ 3287316 w 9464408"/>
              <a:gd name="connsiteY69" fmla="*/ 3639921 h 6934243"/>
              <a:gd name="connsiteX70" fmla="*/ 3287316 w 9464408"/>
              <a:gd name="connsiteY70" fmla="*/ 3357822 h 6934243"/>
              <a:gd name="connsiteX71" fmla="*/ 2992833 w 9464408"/>
              <a:gd name="connsiteY71" fmla="*/ 3357822 h 6934243"/>
              <a:gd name="connsiteX72" fmla="*/ 2992833 w 9464408"/>
              <a:gd name="connsiteY72" fmla="*/ 3340437 h 6934243"/>
              <a:gd name="connsiteX73" fmla="*/ 2987832 w 9464408"/>
              <a:gd name="connsiteY73" fmla="*/ 3340437 h 6934243"/>
              <a:gd name="connsiteX74" fmla="*/ 2987832 w 9464408"/>
              <a:gd name="connsiteY74" fmla="*/ 3058338 h 6934243"/>
              <a:gd name="connsiteX75" fmla="*/ 2693350 w 9464408"/>
              <a:gd name="connsiteY75" fmla="*/ 3058338 h 6934243"/>
              <a:gd name="connsiteX76" fmla="*/ 2693350 w 9464408"/>
              <a:gd name="connsiteY76" fmla="*/ 3040954 h 6934243"/>
              <a:gd name="connsiteX77" fmla="*/ 2689403 w 9464408"/>
              <a:gd name="connsiteY77" fmla="*/ 3040954 h 6934243"/>
              <a:gd name="connsiteX78" fmla="*/ 2689403 w 9464408"/>
              <a:gd name="connsiteY78" fmla="*/ 2758854 h 6934243"/>
              <a:gd name="connsiteX79" fmla="*/ 2396141 w 9464408"/>
              <a:gd name="connsiteY79" fmla="*/ 2758854 h 6934243"/>
              <a:gd name="connsiteX80" fmla="*/ 2396141 w 9464408"/>
              <a:gd name="connsiteY80" fmla="*/ 2459370 h 6934243"/>
              <a:gd name="connsiteX81" fmla="*/ 2098932 w 9464408"/>
              <a:gd name="connsiteY81" fmla="*/ 2459370 h 6934243"/>
              <a:gd name="connsiteX82" fmla="*/ 2098932 w 9464408"/>
              <a:gd name="connsiteY82" fmla="*/ 2159886 h 6934243"/>
              <a:gd name="connsiteX83" fmla="*/ 1800503 w 9464408"/>
              <a:gd name="connsiteY83" fmla="*/ 2159886 h 6934243"/>
              <a:gd name="connsiteX84" fmla="*/ 1800503 w 9464408"/>
              <a:gd name="connsiteY84" fmla="*/ 1860402 h 6934243"/>
              <a:gd name="connsiteX85" fmla="*/ 1503294 w 9464408"/>
              <a:gd name="connsiteY85" fmla="*/ 1860402 h 6934243"/>
              <a:gd name="connsiteX86" fmla="*/ 1503294 w 9464408"/>
              <a:gd name="connsiteY86" fmla="*/ 1560919 h 6934243"/>
              <a:gd name="connsiteX87" fmla="*/ 1203811 w 9464408"/>
              <a:gd name="connsiteY87" fmla="*/ 1560919 h 6934243"/>
              <a:gd name="connsiteX88" fmla="*/ 1203811 w 9464408"/>
              <a:gd name="connsiteY88" fmla="*/ 1261435 h 6934243"/>
              <a:gd name="connsiteX89" fmla="*/ 1203810 w 9464408"/>
              <a:gd name="connsiteY89" fmla="*/ 1261435 h 6934243"/>
              <a:gd name="connsiteX90" fmla="*/ 904326 w 9464408"/>
              <a:gd name="connsiteY90" fmla="*/ 1261435 h 6934243"/>
              <a:gd name="connsiteX91" fmla="*/ 904326 w 9464408"/>
              <a:gd name="connsiteY91" fmla="*/ 961951 h 6934243"/>
              <a:gd name="connsiteX92" fmla="*/ 607118 w 9464408"/>
              <a:gd name="connsiteY92" fmla="*/ 961951 h 6934243"/>
              <a:gd name="connsiteX93" fmla="*/ 607118 w 9464408"/>
              <a:gd name="connsiteY93" fmla="*/ 662468 h 6934243"/>
              <a:gd name="connsiteX94" fmla="*/ 604842 w 9464408"/>
              <a:gd name="connsiteY94" fmla="*/ 662468 h 6934243"/>
              <a:gd name="connsiteX95" fmla="*/ 307634 w 9464408"/>
              <a:gd name="connsiteY95" fmla="*/ 662468 h 6934243"/>
              <a:gd name="connsiteX96" fmla="*/ 307634 w 9464408"/>
              <a:gd name="connsiteY96" fmla="*/ 362984 h 6934243"/>
              <a:gd name="connsiteX97" fmla="*/ 12700 w 9464408"/>
              <a:gd name="connsiteY97" fmla="*/ 362984 h 6934243"/>
              <a:gd name="connsiteX98" fmla="*/ 12700 w 9464408"/>
              <a:gd name="connsiteY98" fmla="*/ 63500 h 6934243"/>
              <a:gd name="connsiteX99" fmla="*/ 7070248 w 9464408"/>
              <a:gd name="connsiteY99" fmla="*/ 63501 h 6934243"/>
              <a:gd name="connsiteX100" fmla="*/ 7070248 w 9464408"/>
              <a:gd name="connsiteY100" fmla="*/ 63505 h 6934243"/>
              <a:gd name="connsiteX101" fmla="*/ 7369304 w 9464408"/>
              <a:gd name="connsiteY101" fmla="*/ 63505 h 6934243"/>
              <a:gd name="connsiteX102" fmla="*/ 7369304 w 9464408"/>
              <a:gd name="connsiteY102" fmla="*/ 63503 h 6934243"/>
              <a:gd name="connsiteX103" fmla="*/ 7668788 w 9464408"/>
              <a:gd name="connsiteY103" fmla="*/ 63503 h 6934243"/>
              <a:gd name="connsiteX104" fmla="*/ 7968058 w 9464408"/>
              <a:gd name="connsiteY104" fmla="*/ 63503 h 6934243"/>
              <a:gd name="connsiteX105" fmla="*/ 7968058 w 9464408"/>
              <a:gd name="connsiteY105" fmla="*/ 63504 h 6934243"/>
              <a:gd name="connsiteX106" fmla="*/ 8267328 w 9464408"/>
              <a:gd name="connsiteY106" fmla="*/ 63504 h 6934243"/>
              <a:gd name="connsiteX107" fmla="*/ 8566384 w 9464408"/>
              <a:gd name="connsiteY107" fmla="*/ 63504 h 6934243"/>
              <a:gd name="connsiteX108" fmla="*/ 8865654 w 9464408"/>
              <a:gd name="connsiteY108" fmla="*/ 63504 h 6934243"/>
              <a:gd name="connsiteX109" fmla="*/ 8865654 w 9464408"/>
              <a:gd name="connsiteY109" fmla="*/ 63501 h 6934243"/>
              <a:gd name="connsiteX110" fmla="*/ 9165138 w 9464408"/>
              <a:gd name="connsiteY110" fmla="*/ 63501 h 6934243"/>
              <a:gd name="connsiteX111" fmla="*/ 9165138 w 9464408"/>
              <a:gd name="connsiteY111" fmla="*/ 63504 h 6934243"/>
              <a:gd name="connsiteX112" fmla="*/ 9464408 w 9464408"/>
              <a:gd name="connsiteY112" fmla="*/ 63504 h 6934243"/>
              <a:gd name="connsiteX113" fmla="*/ 9464408 w 9464408"/>
              <a:gd name="connsiteY113" fmla="*/ 362743 h 6934243"/>
              <a:gd name="connsiteX114" fmla="*/ 9464408 w 9464408"/>
              <a:gd name="connsiteY114" fmla="*/ 362987 h 6934243"/>
              <a:gd name="connsiteX115" fmla="*/ 9464408 w 9464408"/>
              <a:gd name="connsiteY115" fmla="*/ 661983 h 6934243"/>
              <a:gd name="connsiteX116" fmla="*/ 9464408 w 9464408"/>
              <a:gd name="connsiteY116" fmla="*/ 662229 h 6934243"/>
              <a:gd name="connsiteX117" fmla="*/ 9464408 w 9464408"/>
              <a:gd name="connsiteY117" fmla="*/ 961220 h 6934243"/>
              <a:gd name="connsiteX118" fmla="*/ 9464408 w 9464408"/>
              <a:gd name="connsiteY118" fmla="*/ 961467 h 6934243"/>
              <a:gd name="connsiteX119" fmla="*/ 9464408 w 9464408"/>
              <a:gd name="connsiteY119" fmla="*/ 1260457 h 6934243"/>
              <a:gd name="connsiteX120" fmla="*/ 9464408 w 9464408"/>
              <a:gd name="connsiteY120" fmla="*/ 1260704 h 6934243"/>
              <a:gd name="connsiteX121" fmla="*/ 9464408 w 9464408"/>
              <a:gd name="connsiteY121" fmla="*/ 1559697 h 6934243"/>
              <a:gd name="connsiteX122" fmla="*/ 9464408 w 9464408"/>
              <a:gd name="connsiteY122" fmla="*/ 1559941 h 6934243"/>
              <a:gd name="connsiteX123" fmla="*/ 9464408 w 9464408"/>
              <a:gd name="connsiteY123" fmla="*/ 1858935 h 6934243"/>
              <a:gd name="connsiteX124" fmla="*/ 9464408 w 9464408"/>
              <a:gd name="connsiteY124" fmla="*/ 1859181 h 6934243"/>
              <a:gd name="connsiteX125" fmla="*/ 9464408 w 9464408"/>
              <a:gd name="connsiteY125" fmla="*/ 2158173 h 6934243"/>
              <a:gd name="connsiteX126" fmla="*/ 9464408 w 9464408"/>
              <a:gd name="connsiteY126" fmla="*/ 2158418 h 6934243"/>
              <a:gd name="connsiteX127" fmla="*/ 9464408 w 9464408"/>
              <a:gd name="connsiteY127" fmla="*/ 2457412 h 6934243"/>
              <a:gd name="connsiteX128" fmla="*/ 9464408 w 9464408"/>
              <a:gd name="connsiteY128" fmla="*/ 2457657 h 6934243"/>
              <a:gd name="connsiteX129" fmla="*/ 9464408 w 9464408"/>
              <a:gd name="connsiteY129" fmla="*/ 2756651 h 6934243"/>
              <a:gd name="connsiteX130" fmla="*/ 9464408 w 9464408"/>
              <a:gd name="connsiteY130" fmla="*/ 2756896 h 6934243"/>
              <a:gd name="connsiteX131" fmla="*/ 9464408 w 9464408"/>
              <a:gd name="connsiteY131" fmla="*/ 3055890 h 6934243"/>
              <a:gd name="connsiteX132" fmla="*/ 9464408 w 9464408"/>
              <a:gd name="connsiteY132" fmla="*/ 3056135 h 6934243"/>
              <a:gd name="connsiteX133" fmla="*/ 9464408 w 9464408"/>
              <a:gd name="connsiteY133" fmla="*/ 3355129 h 6934243"/>
              <a:gd name="connsiteX134" fmla="*/ 9464408 w 9464408"/>
              <a:gd name="connsiteY134" fmla="*/ 3355374 h 6934243"/>
              <a:gd name="connsiteX135" fmla="*/ 5573898 w 9464408"/>
              <a:gd name="connsiteY135" fmla="*/ 63503 h 6934243"/>
              <a:gd name="connsiteX136" fmla="*/ 5573898 w 9464408"/>
              <a:gd name="connsiteY136" fmla="*/ 63504 h 6934243"/>
              <a:gd name="connsiteX137" fmla="*/ 0 w 9464408"/>
              <a:gd name="connsiteY137" fmla="*/ 0 h 69342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4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136" fmla="*/ 5561198 w 9451708"/>
              <a:gd name="connsiteY136" fmla="*/ 4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561198 w 9451708"/>
              <a:gd name="connsiteY135" fmla="*/ 3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652638 w 9451708"/>
              <a:gd name="connsiteY135" fmla="*/ 91443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652638 w 9451708"/>
              <a:gd name="connsiteY135" fmla="*/ 91443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135" fmla="*/ 5709788 w 9451708"/>
              <a:gd name="connsiteY135" fmla="*/ 215268 h 6870743"/>
              <a:gd name="connsiteX0" fmla="*/ 5561198 w 9451708"/>
              <a:gd name="connsiteY0" fmla="*/ 3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561198 w 9451708"/>
              <a:gd name="connsiteY10" fmla="*/ 3 h 6870743"/>
              <a:gd name="connsiteX11" fmla="*/ 5261714 w 9451708"/>
              <a:gd name="connsiteY11" fmla="*/ 36779 h 6870743"/>
              <a:gd name="connsiteX12" fmla="*/ 5261714 w 9451708"/>
              <a:gd name="connsiteY12" fmla="*/ 299486 h 6870743"/>
              <a:gd name="connsiteX13" fmla="*/ 5560984 w 9451708"/>
              <a:gd name="connsiteY13" fmla="*/ 299486 h 6870743"/>
              <a:gd name="connsiteX14" fmla="*/ 5560984 w 9451708"/>
              <a:gd name="connsiteY14" fmla="*/ 299488 h 6870743"/>
              <a:gd name="connsiteX15" fmla="*/ 5560984 w 9451708"/>
              <a:gd name="connsiteY15" fmla="*/ 598728 h 6870743"/>
              <a:gd name="connsiteX16" fmla="*/ 5860254 w 9451708"/>
              <a:gd name="connsiteY16" fmla="*/ 598728 h 6870743"/>
              <a:gd name="connsiteX17" fmla="*/ 5860254 w 9451708"/>
              <a:gd name="connsiteY17" fmla="*/ 897966 h 6870743"/>
              <a:gd name="connsiteX18" fmla="*/ 6159524 w 9451708"/>
              <a:gd name="connsiteY18" fmla="*/ 897966 h 6870743"/>
              <a:gd name="connsiteX19" fmla="*/ 6159524 w 9451708"/>
              <a:gd name="connsiteY19" fmla="*/ 1197203 h 6870743"/>
              <a:gd name="connsiteX20" fmla="*/ 6458794 w 9451708"/>
              <a:gd name="connsiteY20" fmla="*/ 1197203 h 6870743"/>
              <a:gd name="connsiteX21" fmla="*/ 6458794 w 9451708"/>
              <a:gd name="connsiteY21" fmla="*/ 1197205 h 6870743"/>
              <a:gd name="connsiteX22" fmla="*/ 6458794 w 9451708"/>
              <a:gd name="connsiteY22" fmla="*/ 1496443 h 6870743"/>
              <a:gd name="connsiteX23" fmla="*/ 6758064 w 9451708"/>
              <a:gd name="connsiteY23" fmla="*/ 1496443 h 6870743"/>
              <a:gd name="connsiteX24" fmla="*/ 6758064 w 9451708"/>
              <a:gd name="connsiteY24" fmla="*/ 1795681 h 6870743"/>
              <a:gd name="connsiteX25" fmla="*/ 7057334 w 9451708"/>
              <a:gd name="connsiteY25" fmla="*/ 1795681 h 6870743"/>
              <a:gd name="connsiteX26" fmla="*/ 7057334 w 9451708"/>
              <a:gd name="connsiteY26" fmla="*/ 2094918 h 6870743"/>
              <a:gd name="connsiteX27" fmla="*/ 7356604 w 9451708"/>
              <a:gd name="connsiteY27" fmla="*/ 2094918 h 6870743"/>
              <a:gd name="connsiteX28" fmla="*/ 7356604 w 9451708"/>
              <a:gd name="connsiteY28" fmla="*/ 2394157 h 6870743"/>
              <a:gd name="connsiteX29" fmla="*/ 7655874 w 9451708"/>
              <a:gd name="connsiteY29" fmla="*/ 2394157 h 6870743"/>
              <a:gd name="connsiteX30" fmla="*/ 7655874 w 9451708"/>
              <a:gd name="connsiteY30" fmla="*/ 2693396 h 6870743"/>
              <a:gd name="connsiteX31" fmla="*/ 7955144 w 9451708"/>
              <a:gd name="connsiteY31" fmla="*/ 2693396 h 6870743"/>
              <a:gd name="connsiteX32" fmla="*/ 7955144 w 9451708"/>
              <a:gd name="connsiteY32" fmla="*/ 2992635 h 6870743"/>
              <a:gd name="connsiteX33" fmla="*/ 8254414 w 9451708"/>
              <a:gd name="connsiteY33" fmla="*/ 2992635 h 6870743"/>
              <a:gd name="connsiteX34" fmla="*/ 8254414 w 9451708"/>
              <a:gd name="connsiteY34" fmla="*/ 3291874 h 6870743"/>
              <a:gd name="connsiteX35" fmla="*/ 8553684 w 9451708"/>
              <a:gd name="connsiteY35" fmla="*/ 3291874 h 6870743"/>
              <a:gd name="connsiteX36" fmla="*/ 8553684 w 9451708"/>
              <a:gd name="connsiteY36" fmla="*/ 3591113 h 6870743"/>
              <a:gd name="connsiteX37" fmla="*/ 8852954 w 9451708"/>
              <a:gd name="connsiteY37" fmla="*/ 3591113 h 6870743"/>
              <a:gd name="connsiteX38" fmla="*/ 8852954 w 9451708"/>
              <a:gd name="connsiteY38" fmla="*/ 3890352 h 6870743"/>
              <a:gd name="connsiteX39" fmla="*/ 9152224 w 9451708"/>
              <a:gd name="connsiteY39" fmla="*/ 3890352 h 6870743"/>
              <a:gd name="connsiteX40" fmla="*/ 9152224 w 9451708"/>
              <a:gd name="connsiteY40" fmla="*/ 4189597 h 6870743"/>
              <a:gd name="connsiteX41" fmla="*/ 9445851 w 9451708"/>
              <a:gd name="connsiteY41" fmla="*/ 4189597 h 6870743"/>
              <a:gd name="connsiteX42" fmla="*/ 9451708 w 9451708"/>
              <a:gd name="connsiteY42" fmla="*/ 6870743 h 6870743"/>
              <a:gd name="connsiteX43" fmla="*/ 6554233 w 9451708"/>
              <a:gd name="connsiteY43" fmla="*/ 6870742 h 6870743"/>
              <a:gd name="connsiteX44" fmla="*/ 6554233 w 9451708"/>
              <a:gd name="connsiteY44" fmla="*/ 6571259 h 6870743"/>
              <a:gd name="connsiteX45" fmla="*/ 6254749 w 9451708"/>
              <a:gd name="connsiteY45" fmla="*/ 6571259 h 6870743"/>
              <a:gd name="connsiteX46" fmla="*/ 6254749 w 9451708"/>
              <a:gd name="connsiteY46" fmla="*/ 6271775 h 6870743"/>
              <a:gd name="connsiteX47" fmla="*/ 5955265 w 9451708"/>
              <a:gd name="connsiteY47" fmla="*/ 6271775 h 6870743"/>
              <a:gd name="connsiteX48" fmla="*/ 5955265 w 9451708"/>
              <a:gd name="connsiteY48" fmla="*/ 5972291 h 6870743"/>
              <a:gd name="connsiteX49" fmla="*/ 5658057 w 9451708"/>
              <a:gd name="connsiteY49" fmla="*/ 5972291 h 6870743"/>
              <a:gd name="connsiteX50" fmla="*/ 5658057 w 9451708"/>
              <a:gd name="connsiteY50" fmla="*/ 5672807 h 6870743"/>
              <a:gd name="connsiteX51" fmla="*/ 5360847 w 9451708"/>
              <a:gd name="connsiteY51" fmla="*/ 5672807 h 6870743"/>
              <a:gd name="connsiteX52" fmla="*/ 5360847 w 9451708"/>
              <a:gd name="connsiteY52" fmla="*/ 5373323 h 6870743"/>
              <a:gd name="connsiteX53" fmla="*/ 5062419 w 9451708"/>
              <a:gd name="connsiteY53" fmla="*/ 5373323 h 6870743"/>
              <a:gd name="connsiteX54" fmla="*/ 5062419 w 9451708"/>
              <a:gd name="connsiteY54" fmla="*/ 5073839 h 6870743"/>
              <a:gd name="connsiteX55" fmla="*/ 4765210 w 9451708"/>
              <a:gd name="connsiteY55" fmla="*/ 5073839 h 6870743"/>
              <a:gd name="connsiteX56" fmla="*/ 4765210 w 9451708"/>
              <a:gd name="connsiteY56" fmla="*/ 4774356 h 6870743"/>
              <a:gd name="connsiteX57" fmla="*/ 4465727 w 9451708"/>
              <a:gd name="connsiteY57" fmla="*/ 4774356 h 6870743"/>
              <a:gd name="connsiteX58" fmla="*/ 4465727 w 9451708"/>
              <a:gd name="connsiteY58" fmla="*/ 4474872 h 6870743"/>
              <a:gd name="connsiteX59" fmla="*/ 4465726 w 9451708"/>
              <a:gd name="connsiteY59" fmla="*/ 4474872 h 6870743"/>
              <a:gd name="connsiteX60" fmla="*/ 4166242 w 9451708"/>
              <a:gd name="connsiteY60" fmla="*/ 4474872 h 6870743"/>
              <a:gd name="connsiteX61" fmla="*/ 4166242 w 9451708"/>
              <a:gd name="connsiteY61" fmla="*/ 4175388 h 6870743"/>
              <a:gd name="connsiteX62" fmla="*/ 3869034 w 9451708"/>
              <a:gd name="connsiteY62" fmla="*/ 4175388 h 6870743"/>
              <a:gd name="connsiteX63" fmla="*/ 3869034 w 9451708"/>
              <a:gd name="connsiteY63" fmla="*/ 3875905 h 6870743"/>
              <a:gd name="connsiteX64" fmla="*/ 3866758 w 9451708"/>
              <a:gd name="connsiteY64" fmla="*/ 3875905 h 6870743"/>
              <a:gd name="connsiteX65" fmla="*/ 3569550 w 9451708"/>
              <a:gd name="connsiteY65" fmla="*/ 3875905 h 6870743"/>
              <a:gd name="connsiteX66" fmla="*/ 3569550 w 9451708"/>
              <a:gd name="connsiteY66" fmla="*/ 3593805 h 6870743"/>
              <a:gd name="connsiteX67" fmla="*/ 3279617 w 9451708"/>
              <a:gd name="connsiteY67" fmla="*/ 3593805 h 6870743"/>
              <a:gd name="connsiteX68" fmla="*/ 3279617 w 9451708"/>
              <a:gd name="connsiteY68" fmla="*/ 3576421 h 6870743"/>
              <a:gd name="connsiteX69" fmla="*/ 3274616 w 9451708"/>
              <a:gd name="connsiteY69" fmla="*/ 3576421 h 6870743"/>
              <a:gd name="connsiteX70" fmla="*/ 3274616 w 9451708"/>
              <a:gd name="connsiteY70" fmla="*/ 3294322 h 6870743"/>
              <a:gd name="connsiteX71" fmla="*/ 2980133 w 9451708"/>
              <a:gd name="connsiteY71" fmla="*/ 3294322 h 6870743"/>
              <a:gd name="connsiteX72" fmla="*/ 2980133 w 9451708"/>
              <a:gd name="connsiteY72" fmla="*/ 3276937 h 6870743"/>
              <a:gd name="connsiteX73" fmla="*/ 2975132 w 9451708"/>
              <a:gd name="connsiteY73" fmla="*/ 3276937 h 6870743"/>
              <a:gd name="connsiteX74" fmla="*/ 2975132 w 9451708"/>
              <a:gd name="connsiteY74" fmla="*/ 2994838 h 6870743"/>
              <a:gd name="connsiteX75" fmla="*/ 2680650 w 9451708"/>
              <a:gd name="connsiteY75" fmla="*/ 2994838 h 6870743"/>
              <a:gd name="connsiteX76" fmla="*/ 2680650 w 9451708"/>
              <a:gd name="connsiteY76" fmla="*/ 2977454 h 6870743"/>
              <a:gd name="connsiteX77" fmla="*/ 2676703 w 9451708"/>
              <a:gd name="connsiteY77" fmla="*/ 2977454 h 6870743"/>
              <a:gd name="connsiteX78" fmla="*/ 2676703 w 9451708"/>
              <a:gd name="connsiteY78" fmla="*/ 2695354 h 6870743"/>
              <a:gd name="connsiteX79" fmla="*/ 2383441 w 9451708"/>
              <a:gd name="connsiteY79" fmla="*/ 2695354 h 6870743"/>
              <a:gd name="connsiteX80" fmla="*/ 2383441 w 9451708"/>
              <a:gd name="connsiteY80" fmla="*/ 2395870 h 6870743"/>
              <a:gd name="connsiteX81" fmla="*/ 2086232 w 9451708"/>
              <a:gd name="connsiteY81" fmla="*/ 2395870 h 6870743"/>
              <a:gd name="connsiteX82" fmla="*/ 2086232 w 9451708"/>
              <a:gd name="connsiteY82" fmla="*/ 2096386 h 6870743"/>
              <a:gd name="connsiteX83" fmla="*/ 1787803 w 9451708"/>
              <a:gd name="connsiteY83" fmla="*/ 2096386 h 6870743"/>
              <a:gd name="connsiteX84" fmla="*/ 1787803 w 9451708"/>
              <a:gd name="connsiteY84" fmla="*/ 1796902 h 6870743"/>
              <a:gd name="connsiteX85" fmla="*/ 1490594 w 9451708"/>
              <a:gd name="connsiteY85" fmla="*/ 1796902 h 6870743"/>
              <a:gd name="connsiteX86" fmla="*/ 1490594 w 9451708"/>
              <a:gd name="connsiteY86" fmla="*/ 1497419 h 6870743"/>
              <a:gd name="connsiteX87" fmla="*/ 1191111 w 9451708"/>
              <a:gd name="connsiteY87" fmla="*/ 1497419 h 6870743"/>
              <a:gd name="connsiteX88" fmla="*/ 1191111 w 9451708"/>
              <a:gd name="connsiteY88" fmla="*/ 1197935 h 6870743"/>
              <a:gd name="connsiteX89" fmla="*/ 1191110 w 9451708"/>
              <a:gd name="connsiteY89" fmla="*/ 1197935 h 6870743"/>
              <a:gd name="connsiteX90" fmla="*/ 891626 w 9451708"/>
              <a:gd name="connsiteY90" fmla="*/ 1197935 h 6870743"/>
              <a:gd name="connsiteX91" fmla="*/ 891626 w 9451708"/>
              <a:gd name="connsiteY91" fmla="*/ 898451 h 6870743"/>
              <a:gd name="connsiteX92" fmla="*/ 594418 w 9451708"/>
              <a:gd name="connsiteY92" fmla="*/ 898451 h 6870743"/>
              <a:gd name="connsiteX93" fmla="*/ 594418 w 9451708"/>
              <a:gd name="connsiteY93" fmla="*/ 598968 h 6870743"/>
              <a:gd name="connsiteX94" fmla="*/ 592142 w 9451708"/>
              <a:gd name="connsiteY94" fmla="*/ 598968 h 6870743"/>
              <a:gd name="connsiteX95" fmla="*/ 294934 w 9451708"/>
              <a:gd name="connsiteY95" fmla="*/ 598968 h 6870743"/>
              <a:gd name="connsiteX96" fmla="*/ 294934 w 9451708"/>
              <a:gd name="connsiteY96" fmla="*/ 299484 h 6870743"/>
              <a:gd name="connsiteX97" fmla="*/ 0 w 9451708"/>
              <a:gd name="connsiteY97" fmla="*/ 299484 h 6870743"/>
              <a:gd name="connsiteX98" fmla="*/ 0 w 9451708"/>
              <a:gd name="connsiteY98" fmla="*/ 0 h 6870743"/>
              <a:gd name="connsiteX99" fmla="*/ 7057548 w 9451708"/>
              <a:gd name="connsiteY99" fmla="*/ 1 h 6870743"/>
              <a:gd name="connsiteX100" fmla="*/ 7057548 w 9451708"/>
              <a:gd name="connsiteY100" fmla="*/ 5 h 6870743"/>
              <a:gd name="connsiteX101" fmla="*/ 7356604 w 9451708"/>
              <a:gd name="connsiteY101" fmla="*/ 5 h 6870743"/>
              <a:gd name="connsiteX102" fmla="*/ 7356604 w 9451708"/>
              <a:gd name="connsiteY102" fmla="*/ 3 h 6870743"/>
              <a:gd name="connsiteX103" fmla="*/ 7656088 w 9451708"/>
              <a:gd name="connsiteY103" fmla="*/ 3 h 6870743"/>
              <a:gd name="connsiteX104" fmla="*/ 7955358 w 9451708"/>
              <a:gd name="connsiteY104" fmla="*/ 3 h 6870743"/>
              <a:gd name="connsiteX105" fmla="*/ 7955358 w 9451708"/>
              <a:gd name="connsiteY105" fmla="*/ 4 h 6870743"/>
              <a:gd name="connsiteX106" fmla="*/ 8254628 w 9451708"/>
              <a:gd name="connsiteY106" fmla="*/ 4 h 6870743"/>
              <a:gd name="connsiteX107" fmla="*/ 8553684 w 9451708"/>
              <a:gd name="connsiteY107" fmla="*/ 4 h 6870743"/>
              <a:gd name="connsiteX108" fmla="*/ 8852954 w 9451708"/>
              <a:gd name="connsiteY108" fmla="*/ 4 h 6870743"/>
              <a:gd name="connsiteX109" fmla="*/ 8852954 w 9451708"/>
              <a:gd name="connsiteY109" fmla="*/ 1 h 6870743"/>
              <a:gd name="connsiteX110" fmla="*/ 9152438 w 9451708"/>
              <a:gd name="connsiteY110" fmla="*/ 1 h 6870743"/>
              <a:gd name="connsiteX111" fmla="*/ 9152438 w 9451708"/>
              <a:gd name="connsiteY111" fmla="*/ 4 h 6870743"/>
              <a:gd name="connsiteX112" fmla="*/ 9451708 w 9451708"/>
              <a:gd name="connsiteY112" fmla="*/ 4 h 6870743"/>
              <a:gd name="connsiteX113" fmla="*/ 9451708 w 9451708"/>
              <a:gd name="connsiteY113" fmla="*/ 299243 h 6870743"/>
              <a:gd name="connsiteX114" fmla="*/ 9451708 w 9451708"/>
              <a:gd name="connsiteY114" fmla="*/ 299487 h 6870743"/>
              <a:gd name="connsiteX115" fmla="*/ 9451708 w 9451708"/>
              <a:gd name="connsiteY115" fmla="*/ 598483 h 6870743"/>
              <a:gd name="connsiteX116" fmla="*/ 9451708 w 9451708"/>
              <a:gd name="connsiteY116" fmla="*/ 598729 h 6870743"/>
              <a:gd name="connsiteX117" fmla="*/ 9451708 w 9451708"/>
              <a:gd name="connsiteY117" fmla="*/ 897720 h 6870743"/>
              <a:gd name="connsiteX118" fmla="*/ 9451708 w 9451708"/>
              <a:gd name="connsiteY118" fmla="*/ 897967 h 6870743"/>
              <a:gd name="connsiteX119" fmla="*/ 9451708 w 9451708"/>
              <a:gd name="connsiteY119" fmla="*/ 1196957 h 6870743"/>
              <a:gd name="connsiteX120" fmla="*/ 9451708 w 9451708"/>
              <a:gd name="connsiteY120" fmla="*/ 1197204 h 6870743"/>
              <a:gd name="connsiteX121" fmla="*/ 9451708 w 9451708"/>
              <a:gd name="connsiteY121" fmla="*/ 1496197 h 6870743"/>
              <a:gd name="connsiteX122" fmla="*/ 9451708 w 9451708"/>
              <a:gd name="connsiteY122" fmla="*/ 1496441 h 6870743"/>
              <a:gd name="connsiteX123" fmla="*/ 9451708 w 9451708"/>
              <a:gd name="connsiteY123" fmla="*/ 1795435 h 6870743"/>
              <a:gd name="connsiteX124" fmla="*/ 9451708 w 9451708"/>
              <a:gd name="connsiteY124" fmla="*/ 1795681 h 6870743"/>
              <a:gd name="connsiteX125" fmla="*/ 9451708 w 9451708"/>
              <a:gd name="connsiteY125" fmla="*/ 2094673 h 6870743"/>
              <a:gd name="connsiteX126" fmla="*/ 9451708 w 9451708"/>
              <a:gd name="connsiteY126" fmla="*/ 2094918 h 6870743"/>
              <a:gd name="connsiteX127" fmla="*/ 9451708 w 9451708"/>
              <a:gd name="connsiteY127" fmla="*/ 2393912 h 6870743"/>
              <a:gd name="connsiteX128" fmla="*/ 9451708 w 9451708"/>
              <a:gd name="connsiteY128" fmla="*/ 2394157 h 6870743"/>
              <a:gd name="connsiteX129" fmla="*/ 9451708 w 9451708"/>
              <a:gd name="connsiteY129" fmla="*/ 2693151 h 6870743"/>
              <a:gd name="connsiteX130" fmla="*/ 9451708 w 9451708"/>
              <a:gd name="connsiteY130" fmla="*/ 2693396 h 6870743"/>
              <a:gd name="connsiteX131" fmla="*/ 9451708 w 9451708"/>
              <a:gd name="connsiteY131" fmla="*/ 2992390 h 6870743"/>
              <a:gd name="connsiteX132" fmla="*/ 9451708 w 9451708"/>
              <a:gd name="connsiteY132" fmla="*/ 2992635 h 6870743"/>
              <a:gd name="connsiteX133" fmla="*/ 9451708 w 9451708"/>
              <a:gd name="connsiteY133" fmla="*/ 3291629 h 6870743"/>
              <a:gd name="connsiteX134" fmla="*/ 9451708 w 9451708"/>
              <a:gd name="connsiteY134" fmla="*/ 3291874 h 6870743"/>
              <a:gd name="connsiteX0" fmla="*/ 5561198 w 9451708"/>
              <a:gd name="connsiteY0" fmla="*/ 4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561198 w 9451708"/>
              <a:gd name="connsiteY9" fmla="*/ 4 h 6870743"/>
              <a:gd name="connsiteX10" fmla="*/ 5261714 w 9451708"/>
              <a:gd name="connsiteY10" fmla="*/ 36779 h 6870743"/>
              <a:gd name="connsiteX11" fmla="*/ 5261714 w 9451708"/>
              <a:gd name="connsiteY11" fmla="*/ 299486 h 6870743"/>
              <a:gd name="connsiteX12" fmla="*/ 5560984 w 9451708"/>
              <a:gd name="connsiteY12" fmla="*/ 299486 h 6870743"/>
              <a:gd name="connsiteX13" fmla="*/ 5560984 w 9451708"/>
              <a:gd name="connsiteY13" fmla="*/ 299488 h 6870743"/>
              <a:gd name="connsiteX14" fmla="*/ 5560984 w 9451708"/>
              <a:gd name="connsiteY14" fmla="*/ 598728 h 6870743"/>
              <a:gd name="connsiteX15" fmla="*/ 5860254 w 9451708"/>
              <a:gd name="connsiteY15" fmla="*/ 598728 h 6870743"/>
              <a:gd name="connsiteX16" fmla="*/ 5860254 w 9451708"/>
              <a:gd name="connsiteY16" fmla="*/ 897966 h 6870743"/>
              <a:gd name="connsiteX17" fmla="*/ 6159524 w 9451708"/>
              <a:gd name="connsiteY17" fmla="*/ 897966 h 6870743"/>
              <a:gd name="connsiteX18" fmla="*/ 6159524 w 9451708"/>
              <a:gd name="connsiteY18" fmla="*/ 1197203 h 6870743"/>
              <a:gd name="connsiteX19" fmla="*/ 6458794 w 9451708"/>
              <a:gd name="connsiteY19" fmla="*/ 1197203 h 6870743"/>
              <a:gd name="connsiteX20" fmla="*/ 6458794 w 9451708"/>
              <a:gd name="connsiteY20" fmla="*/ 1197205 h 6870743"/>
              <a:gd name="connsiteX21" fmla="*/ 6458794 w 9451708"/>
              <a:gd name="connsiteY21" fmla="*/ 1496443 h 6870743"/>
              <a:gd name="connsiteX22" fmla="*/ 6758064 w 9451708"/>
              <a:gd name="connsiteY22" fmla="*/ 1496443 h 6870743"/>
              <a:gd name="connsiteX23" fmla="*/ 6758064 w 9451708"/>
              <a:gd name="connsiteY23" fmla="*/ 1795681 h 6870743"/>
              <a:gd name="connsiteX24" fmla="*/ 7057334 w 9451708"/>
              <a:gd name="connsiteY24" fmla="*/ 1795681 h 6870743"/>
              <a:gd name="connsiteX25" fmla="*/ 7057334 w 9451708"/>
              <a:gd name="connsiteY25" fmla="*/ 2094918 h 6870743"/>
              <a:gd name="connsiteX26" fmla="*/ 7356604 w 9451708"/>
              <a:gd name="connsiteY26" fmla="*/ 2094918 h 6870743"/>
              <a:gd name="connsiteX27" fmla="*/ 7356604 w 9451708"/>
              <a:gd name="connsiteY27" fmla="*/ 2394157 h 6870743"/>
              <a:gd name="connsiteX28" fmla="*/ 7655874 w 9451708"/>
              <a:gd name="connsiteY28" fmla="*/ 2394157 h 6870743"/>
              <a:gd name="connsiteX29" fmla="*/ 7655874 w 9451708"/>
              <a:gd name="connsiteY29" fmla="*/ 2693396 h 6870743"/>
              <a:gd name="connsiteX30" fmla="*/ 7955144 w 9451708"/>
              <a:gd name="connsiteY30" fmla="*/ 2693396 h 6870743"/>
              <a:gd name="connsiteX31" fmla="*/ 7955144 w 9451708"/>
              <a:gd name="connsiteY31" fmla="*/ 2992635 h 6870743"/>
              <a:gd name="connsiteX32" fmla="*/ 8254414 w 9451708"/>
              <a:gd name="connsiteY32" fmla="*/ 2992635 h 6870743"/>
              <a:gd name="connsiteX33" fmla="*/ 8254414 w 9451708"/>
              <a:gd name="connsiteY33" fmla="*/ 3291874 h 6870743"/>
              <a:gd name="connsiteX34" fmla="*/ 8553684 w 9451708"/>
              <a:gd name="connsiteY34" fmla="*/ 3291874 h 6870743"/>
              <a:gd name="connsiteX35" fmla="*/ 8553684 w 9451708"/>
              <a:gd name="connsiteY35" fmla="*/ 3591113 h 6870743"/>
              <a:gd name="connsiteX36" fmla="*/ 8852954 w 9451708"/>
              <a:gd name="connsiteY36" fmla="*/ 3591113 h 6870743"/>
              <a:gd name="connsiteX37" fmla="*/ 8852954 w 9451708"/>
              <a:gd name="connsiteY37" fmla="*/ 3890352 h 6870743"/>
              <a:gd name="connsiteX38" fmla="*/ 9152224 w 9451708"/>
              <a:gd name="connsiteY38" fmla="*/ 3890352 h 6870743"/>
              <a:gd name="connsiteX39" fmla="*/ 9152224 w 9451708"/>
              <a:gd name="connsiteY39" fmla="*/ 4189597 h 6870743"/>
              <a:gd name="connsiteX40" fmla="*/ 9445851 w 9451708"/>
              <a:gd name="connsiteY40" fmla="*/ 4189597 h 6870743"/>
              <a:gd name="connsiteX41" fmla="*/ 9451708 w 9451708"/>
              <a:gd name="connsiteY41" fmla="*/ 6870743 h 6870743"/>
              <a:gd name="connsiteX42" fmla="*/ 6554233 w 9451708"/>
              <a:gd name="connsiteY42" fmla="*/ 6870742 h 6870743"/>
              <a:gd name="connsiteX43" fmla="*/ 6554233 w 9451708"/>
              <a:gd name="connsiteY43" fmla="*/ 6571259 h 6870743"/>
              <a:gd name="connsiteX44" fmla="*/ 6254749 w 9451708"/>
              <a:gd name="connsiteY44" fmla="*/ 6571259 h 6870743"/>
              <a:gd name="connsiteX45" fmla="*/ 6254749 w 9451708"/>
              <a:gd name="connsiteY45" fmla="*/ 6271775 h 6870743"/>
              <a:gd name="connsiteX46" fmla="*/ 5955265 w 9451708"/>
              <a:gd name="connsiteY46" fmla="*/ 6271775 h 6870743"/>
              <a:gd name="connsiteX47" fmla="*/ 5955265 w 9451708"/>
              <a:gd name="connsiteY47" fmla="*/ 5972291 h 6870743"/>
              <a:gd name="connsiteX48" fmla="*/ 5658057 w 9451708"/>
              <a:gd name="connsiteY48" fmla="*/ 5972291 h 6870743"/>
              <a:gd name="connsiteX49" fmla="*/ 5658057 w 9451708"/>
              <a:gd name="connsiteY49" fmla="*/ 5672807 h 6870743"/>
              <a:gd name="connsiteX50" fmla="*/ 5360847 w 9451708"/>
              <a:gd name="connsiteY50" fmla="*/ 5672807 h 6870743"/>
              <a:gd name="connsiteX51" fmla="*/ 5360847 w 9451708"/>
              <a:gd name="connsiteY51" fmla="*/ 5373323 h 6870743"/>
              <a:gd name="connsiteX52" fmla="*/ 5062419 w 9451708"/>
              <a:gd name="connsiteY52" fmla="*/ 5373323 h 6870743"/>
              <a:gd name="connsiteX53" fmla="*/ 5062419 w 9451708"/>
              <a:gd name="connsiteY53" fmla="*/ 5073839 h 6870743"/>
              <a:gd name="connsiteX54" fmla="*/ 4765210 w 9451708"/>
              <a:gd name="connsiteY54" fmla="*/ 5073839 h 6870743"/>
              <a:gd name="connsiteX55" fmla="*/ 4765210 w 9451708"/>
              <a:gd name="connsiteY55" fmla="*/ 4774356 h 6870743"/>
              <a:gd name="connsiteX56" fmla="*/ 4465727 w 9451708"/>
              <a:gd name="connsiteY56" fmla="*/ 4774356 h 6870743"/>
              <a:gd name="connsiteX57" fmla="*/ 4465727 w 9451708"/>
              <a:gd name="connsiteY57" fmla="*/ 4474872 h 6870743"/>
              <a:gd name="connsiteX58" fmla="*/ 4465726 w 9451708"/>
              <a:gd name="connsiteY58" fmla="*/ 4474872 h 6870743"/>
              <a:gd name="connsiteX59" fmla="*/ 4166242 w 9451708"/>
              <a:gd name="connsiteY59" fmla="*/ 4474872 h 6870743"/>
              <a:gd name="connsiteX60" fmla="*/ 4166242 w 9451708"/>
              <a:gd name="connsiteY60" fmla="*/ 4175388 h 6870743"/>
              <a:gd name="connsiteX61" fmla="*/ 3869034 w 9451708"/>
              <a:gd name="connsiteY61" fmla="*/ 4175388 h 6870743"/>
              <a:gd name="connsiteX62" fmla="*/ 3869034 w 9451708"/>
              <a:gd name="connsiteY62" fmla="*/ 3875905 h 6870743"/>
              <a:gd name="connsiteX63" fmla="*/ 3866758 w 9451708"/>
              <a:gd name="connsiteY63" fmla="*/ 3875905 h 6870743"/>
              <a:gd name="connsiteX64" fmla="*/ 3569550 w 9451708"/>
              <a:gd name="connsiteY64" fmla="*/ 3875905 h 6870743"/>
              <a:gd name="connsiteX65" fmla="*/ 3569550 w 9451708"/>
              <a:gd name="connsiteY65" fmla="*/ 3593805 h 6870743"/>
              <a:gd name="connsiteX66" fmla="*/ 3279617 w 9451708"/>
              <a:gd name="connsiteY66" fmla="*/ 3593805 h 6870743"/>
              <a:gd name="connsiteX67" fmla="*/ 3279617 w 9451708"/>
              <a:gd name="connsiteY67" fmla="*/ 3576421 h 6870743"/>
              <a:gd name="connsiteX68" fmla="*/ 3274616 w 9451708"/>
              <a:gd name="connsiteY68" fmla="*/ 3576421 h 6870743"/>
              <a:gd name="connsiteX69" fmla="*/ 3274616 w 9451708"/>
              <a:gd name="connsiteY69" fmla="*/ 3294322 h 6870743"/>
              <a:gd name="connsiteX70" fmla="*/ 2980133 w 9451708"/>
              <a:gd name="connsiteY70" fmla="*/ 3294322 h 6870743"/>
              <a:gd name="connsiteX71" fmla="*/ 2980133 w 9451708"/>
              <a:gd name="connsiteY71" fmla="*/ 3276937 h 6870743"/>
              <a:gd name="connsiteX72" fmla="*/ 2975132 w 9451708"/>
              <a:gd name="connsiteY72" fmla="*/ 3276937 h 6870743"/>
              <a:gd name="connsiteX73" fmla="*/ 2975132 w 9451708"/>
              <a:gd name="connsiteY73" fmla="*/ 2994838 h 6870743"/>
              <a:gd name="connsiteX74" fmla="*/ 2680650 w 9451708"/>
              <a:gd name="connsiteY74" fmla="*/ 2994838 h 6870743"/>
              <a:gd name="connsiteX75" fmla="*/ 2680650 w 9451708"/>
              <a:gd name="connsiteY75" fmla="*/ 2977454 h 6870743"/>
              <a:gd name="connsiteX76" fmla="*/ 2676703 w 9451708"/>
              <a:gd name="connsiteY76" fmla="*/ 2977454 h 6870743"/>
              <a:gd name="connsiteX77" fmla="*/ 2676703 w 9451708"/>
              <a:gd name="connsiteY77" fmla="*/ 2695354 h 6870743"/>
              <a:gd name="connsiteX78" fmla="*/ 2383441 w 9451708"/>
              <a:gd name="connsiteY78" fmla="*/ 2695354 h 6870743"/>
              <a:gd name="connsiteX79" fmla="*/ 2383441 w 9451708"/>
              <a:gd name="connsiteY79" fmla="*/ 2395870 h 6870743"/>
              <a:gd name="connsiteX80" fmla="*/ 2086232 w 9451708"/>
              <a:gd name="connsiteY80" fmla="*/ 2395870 h 6870743"/>
              <a:gd name="connsiteX81" fmla="*/ 2086232 w 9451708"/>
              <a:gd name="connsiteY81" fmla="*/ 2096386 h 6870743"/>
              <a:gd name="connsiteX82" fmla="*/ 1787803 w 9451708"/>
              <a:gd name="connsiteY82" fmla="*/ 2096386 h 6870743"/>
              <a:gd name="connsiteX83" fmla="*/ 1787803 w 9451708"/>
              <a:gd name="connsiteY83" fmla="*/ 1796902 h 6870743"/>
              <a:gd name="connsiteX84" fmla="*/ 1490594 w 9451708"/>
              <a:gd name="connsiteY84" fmla="*/ 1796902 h 6870743"/>
              <a:gd name="connsiteX85" fmla="*/ 1490594 w 9451708"/>
              <a:gd name="connsiteY85" fmla="*/ 1497419 h 6870743"/>
              <a:gd name="connsiteX86" fmla="*/ 1191111 w 9451708"/>
              <a:gd name="connsiteY86" fmla="*/ 1497419 h 6870743"/>
              <a:gd name="connsiteX87" fmla="*/ 1191111 w 9451708"/>
              <a:gd name="connsiteY87" fmla="*/ 1197935 h 6870743"/>
              <a:gd name="connsiteX88" fmla="*/ 1191110 w 9451708"/>
              <a:gd name="connsiteY88" fmla="*/ 1197935 h 6870743"/>
              <a:gd name="connsiteX89" fmla="*/ 891626 w 9451708"/>
              <a:gd name="connsiteY89" fmla="*/ 1197935 h 6870743"/>
              <a:gd name="connsiteX90" fmla="*/ 891626 w 9451708"/>
              <a:gd name="connsiteY90" fmla="*/ 898451 h 6870743"/>
              <a:gd name="connsiteX91" fmla="*/ 594418 w 9451708"/>
              <a:gd name="connsiteY91" fmla="*/ 898451 h 6870743"/>
              <a:gd name="connsiteX92" fmla="*/ 594418 w 9451708"/>
              <a:gd name="connsiteY92" fmla="*/ 598968 h 6870743"/>
              <a:gd name="connsiteX93" fmla="*/ 592142 w 9451708"/>
              <a:gd name="connsiteY93" fmla="*/ 598968 h 6870743"/>
              <a:gd name="connsiteX94" fmla="*/ 294934 w 9451708"/>
              <a:gd name="connsiteY94" fmla="*/ 598968 h 6870743"/>
              <a:gd name="connsiteX95" fmla="*/ 294934 w 9451708"/>
              <a:gd name="connsiteY95" fmla="*/ 299484 h 6870743"/>
              <a:gd name="connsiteX96" fmla="*/ 0 w 9451708"/>
              <a:gd name="connsiteY96" fmla="*/ 299484 h 6870743"/>
              <a:gd name="connsiteX97" fmla="*/ 0 w 9451708"/>
              <a:gd name="connsiteY97" fmla="*/ 0 h 6870743"/>
              <a:gd name="connsiteX98" fmla="*/ 7057548 w 9451708"/>
              <a:gd name="connsiteY98" fmla="*/ 1 h 6870743"/>
              <a:gd name="connsiteX99" fmla="*/ 7057548 w 9451708"/>
              <a:gd name="connsiteY99" fmla="*/ 5 h 6870743"/>
              <a:gd name="connsiteX100" fmla="*/ 7356604 w 9451708"/>
              <a:gd name="connsiteY100" fmla="*/ 5 h 6870743"/>
              <a:gd name="connsiteX101" fmla="*/ 7356604 w 9451708"/>
              <a:gd name="connsiteY101" fmla="*/ 3 h 6870743"/>
              <a:gd name="connsiteX102" fmla="*/ 7656088 w 9451708"/>
              <a:gd name="connsiteY102" fmla="*/ 3 h 6870743"/>
              <a:gd name="connsiteX103" fmla="*/ 7955358 w 9451708"/>
              <a:gd name="connsiteY103" fmla="*/ 3 h 6870743"/>
              <a:gd name="connsiteX104" fmla="*/ 7955358 w 9451708"/>
              <a:gd name="connsiteY104" fmla="*/ 4 h 6870743"/>
              <a:gd name="connsiteX105" fmla="*/ 8254628 w 9451708"/>
              <a:gd name="connsiteY105" fmla="*/ 4 h 6870743"/>
              <a:gd name="connsiteX106" fmla="*/ 8553684 w 9451708"/>
              <a:gd name="connsiteY106" fmla="*/ 4 h 6870743"/>
              <a:gd name="connsiteX107" fmla="*/ 8852954 w 9451708"/>
              <a:gd name="connsiteY107" fmla="*/ 4 h 6870743"/>
              <a:gd name="connsiteX108" fmla="*/ 8852954 w 9451708"/>
              <a:gd name="connsiteY108" fmla="*/ 1 h 6870743"/>
              <a:gd name="connsiteX109" fmla="*/ 9152438 w 9451708"/>
              <a:gd name="connsiteY109" fmla="*/ 1 h 6870743"/>
              <a:gd name="connsiteX110" fmla="*/ 9152438 w 9451708"/>
              <a:gd name="connsiteY110" fmla="*/ 4 h 6870743"/>
              <a:gd name="connsiteX111" fmla="*/ 9451708 w 9451708"/>
              <a:gd name="connsiteY111" fmla="*/ 4 h 6870743"/>
              <a:gd name="connsiteX112" fmla="*/ 9451708 w 9451708"/>
              <a:gd name="connsiteY112" fmla="*/ 299243 h 6870743"/>
              <a:gd name="connsiteX113" fmla="*/ 9451708 w 9451708"/>
              <a:gd name="connsiteY113" fmla="*/ 299487 h 6870743"/>
              <a:gd name="connsiteX114" fmla="*/ 9451708 w 9451708"/>
              <a:gd name="connsiteY114" fmla="*/ 598483 h 6870743"/>
              <a:gd name="connsiteX115" fmla="*/ 9451708 w 9451708"/>
              <a:gd name="connsiteY115" fmla="*/ 598729 h 6870743"/>
              <a:gd name="connsiteX116" fmla="*/ 9451708 w 9451708"/>
              <a:gd name="connsiteY116" fmla="*/ 897720 h 6870743"/>
              <a:gd name="connsiteX117" fmla="*/ 9451708 w 9451708"/>
              <a:gd name="connsiteY117" fmla="*/ 897967 h 6870743"/>
              <a:gd name="connsiteX118" fmla="*/ 9451708 w 9451708"/>
              <a:gd name="connsiteY118" fmla="*/ 1196957 h 6870743"/>
              <a:gd name="connsiteX119" fmla="*/ 9451708 w 9451708"/>
              <a:gd name="connsiteY119" fmla="*/ 1197204 h 6870743"/>
              <a:gd name="connsiteX120" fmla="*/ 9451708 w 9451708"/>
              <a:gd name="connsiteY120" fmla="*/ 1496197 h 6870743"/>
              <a:gd name="connsiteX121" fmla="*/ 9451708 w 9451708"/>
              <a:gd name="connsiteY121" fmla="*/ 1496441 h 6870743"/>
              <a:gd name="connsiteX122" fmla="*/ 9451708 w 9451708"/>
              <a:gd name="connsiteY122" fmla="*/ 1795435 h 6870743"/>
              <a:gd name="connsiteX123" fmla="*/ 9451708 w 9451708"/>
              <a:gd name="connsiteY123" fmla="*/ 1795681 h 6870743"/>
              <a:gd name="connsiteX124" fmla="*/ 9451708 w 9451708"/>
              <a:gd name="connsiteY124" fmla="*/ 2094673 h 6870743"/>
              <a:gd name="connsiteX125" fmla="*/ 9451708 w 9451708"/>
              <a:gd name="connsiteY125" fmla="*/ 2094918 h 6870743"/>
              <a:gd name="connsiteX126" fmla="*/ 9451708 w 9451708"/>
              <a:gd name="connsiteY126" fmla="*/ 2393912 h 6870743"/>
              <a:gd name="connsiteX127" fmla="*/ 9451708 w 9451708"/>
              <a:gd name="connsiteY127" fmla="*/ 2394157 h 6870743"/>
              <a:gd name="connsiteX128" fmla="*/ 9451708 w 9451708"/>
              <a:gd name="connsiteY128" fmla="*/ 2693151 h 6870743"/>
              <a:gd name="connsiteX129" fmla="*/ 9451708 w 9451708"/>
              <a:gd name="connsiteY129" fmla="*/ 2693396 h 6870743"/>
              <a:gd name="connsiteX130" fmla="*/ 9451708 w 9451708"/>
              <a:gd name="connsiteY130" fmla="*/ 2992390 h 6870743"/>
              <a:gd name="connsiteX131" fmla="*/ 9451708 w 9451708"/>
              <a:gd name="connsiteY131" fmla="*/ 2992635 h 6870743"/>
              <a:gd name="connsiteX132" fmla="*/ 9451708 w 9451708"/>
              <a:gd name="connsiteY132" fmla="*/ 3291629 h 6870743"/>
              <a:gd name="connsiteX133" fmla="*/ 9451708 w 9451708"/>
              <a:gd name="connsiteY133" fmla="*/ 3291874 h 6870743"/>
              <a:gd name="connsiteX0" fmla="*/ 6758064 w 9451708"/>
              <a:gd name="connsiteY0" fmla="*/ 1 h 6870743"/>
              <a:gd name="connsiteX1" fmla="*/ 5860468 w 9451708"/>
              <a:gd name="connsiteY1" fmla="*/ 4 h 6870743"/>
              <a:gd name="connsiteX2" fmla="*/ 5860468 w 9451708"/>
              <a:gd name="connsiteY2" fmla="*/ 5 h 6870743"/>
              <a:gd name="connsiteX3" fmla="*/ 6159524 w 9451708"/>
              <a:gd name="connsiteY3" fmla="*/ 5 h 6870743"/>
              <a:gd name="connsiteX4" fmla="*/ 6159524 w 9451708"/>
              <a:gd name="connsiteY4" fmla="*/ 2 h 6870743"/>
              <a:gd name="connsiteX5" fmla="*/ 6459008 w 9451708"/>
              <a:gd name="connsiteY5" fmla="*/ 2 h 6870743"/>
              <a:gd name="connsiteX6" fmla="*/ 6459008 w 9451708"/>
              <a:gd name="connsiteY6" fmla="*/ 5 h 6870743"/>
              <a:gd name="connsiteX7" fmla="*/ 6758064 w 9451708"/>
              <a:gd name="connsiteY7" fmla="*/ 5 h 6870743"/>
              <a:gd name="connsiteX8" fmla="*/ 6758064 w 9451708"/>
              <a:gd name="connsiteY8" fmla="*/ 1 h 6870743"/>
              <a:gd name="connsiteX9" fmla="*/ 5261714 w 9451708"/>
              <a:gd name="connsiteY9" fmla="*/ 36779 h 6870743"/>
              <a:gd name="connsiteX10" fmla="*/ 5261714 w 9451708"/>
              <a:gd name="connsiteY10" fmla="*/ 299486 h 6870743"/>
              <a:gd name="connsiteX11" fmla="*/ 5560984 w 9451708"/>
              <a:gd name="connsiteY11" fmla="*/ 299486 h 6870743"/>
              <a:gd name="connsiteX12" fmla="*/ 5560984 w 9451708"/>
              <a:gd name="connsiteY12" fmla="*/ 299488 h 6870743"/>
              <a:gd name="connsiteX13" fmla="*/ 5560984 w 9451708"/>
              <a:gd name="connsiteY13" fmla="*/ 598728 h 6870743"/>
              <a:gd name="connsiteX14" fmla="*/ 5860254 w 9451708"/>
              <a:gd name="connsiteY14" fmla="*/ 598728 h 6870743"/>
              <a:gd name="connsiteX15" fmla="*/ 5860254 w 9451708"/>
              <a:gd name="connsiteY15" fmla="*/ 897966 h 6870743"/>
              <a:gd name="connsiteX16" fmla="*/ 6159524 w 9451708"/>
              <a:gd name="connsiteY16" fmla="*/ 897966 h 6870743"/>
              <a:gd name="connsiteX17" fmla="*/ 6159524 w 9451708"/>
              <a:gd name="connsiteY17" fmla="*/ 1197203 h 6870743"/>
              <a:gd name="connsiteX18" fmla="*/ 6458794 w 9451708"/>
              <a:gd name="connsiteY18" fmla="*/ 1197203 h 6870743"/>
              <a:gd name="connsiteX19" fmla="*/ 6458794 w 9451708"/>
              <a:gd name="connsiteY19" fmla="*/ 1197205 h 6870743"/>
              <a:gd name="connsiteX20" fmla="*/ 6458794 w 9451708"/>
              <a:gd name="connsiteY20" fmla="*/ 1496443 h 6870743"/>
              <a:gd name="connsiteX21" fmla="*/ 6758064 w 9451708"/>
              <a:gd name="connsiteY21" fmla="*/ 1496443 h 6870743"/>
              <a:gd name="connsiteX22" fmla="*/ 6758064 w 9451708"/>
              <a:gd name="connsiteY22" fmla="*/ 1795681 h 6870743"/>
              <a:gd name="connsiteX23" fmla="*/ 7057334 w 9451708"/>
              <a:gd name="connsiteY23" fmla="*/ 1795681 h 6870743"/>
              <a:gd name="connsiteX24" fmla="*/ 7057334 w 9451708"/>
              <a:gd name="connsiteY24" fmla="*/ 2094918 h 6870743"/>
              <a:gd name="connsiteX25" fmla="*/ 7356604 w 9451708"/>
              <a:gd name="connsiteY25" fmla="*/ 2094918 h 6870743"/>
              <a:gd name="connsiteX26" fmla="*/ 7356604 w 9451708"/>
              <a:gd name="connsiteY26" fmla="*/ 2394157 h 6870743"/>
              <a:gd name="connsiteX27" fmla="*/ 7655874 w 9451708"/>
              <a:gd name="connsiteY27" fmla="*/ 2394157 h 6870743"/>
              <a:gd name="connsiteX28" fmla="*/ 7655874 w 9451708"/>
              <a:gd name="connsiteY28" fmla="*/ 2693396 h 6870743"/>
              <a:gd name="connsiteX29" fmla="*/ 7955144 w 9451708"/>
              <a:gd name="connsiteY29" fmla="*/ 2693396 h 6870743"/>
              <a:gd name="connsiteX30" fmla="*/ 7955144 w 9451708"/>
              <a:gd name="connsiteY30" fmla="*/ 2992635 h 6870743"/>
              <a:gd name="connsiteX31" fmla="*/ 8254414 w 9451708"/>
              <a:gd name="connsiteY31" fmla="*/ 2992635 h 6870743"/>
              <a:gd name="connsiteX32" fmla="*/ 8254414 w 9451708"/>
              <a:gd name="connsiteY32" fmla="*/ 3291874 h 6870743"/>
              <a:gd name="connsiteX33" fmla="*/ 8553684 w 9451708"/>
              <a:gd name="connsiteY33" fmla="*/ 3291874 h 6870743"/>
              <a:gd name="connsiteX34" fmla="*/ 8553684 w 9451708"/>
              <a:gd name="connsiteY34" fmla="*/ 3591113 h 6870743"/>
              <a:gd name="connsiteX35" fmla="*/ 8852954 w 9451708"/>
              <a:gd name="connsiteY35" fmla="*/ 3591113 h 6870743"/>
              <a:gd name="connsiteX36" fmla="*/ 8852954 w 9451708"/>
              <a:gd name="connsiteY36" fmla="*/ 3890352 h 6870743"/>
              <a:gd name="connsiteX37" fmla="*/ 9152224 w 9451708"/>
              <a:gd name="connsiteY37" fmla="*/ 3890352 h 6870743"/>
              <a:gd name="connsiteX38" fmla="*/ 9152224 w 9451708"/>
              <a:gd name="connsiteY38" fmla="*/ 4189597 h 6870743"/>
              <a:gd name="connsiteX39" fmla="*/ 9445851 w 9451708"/>
              <a:gd name="connsiteY39" fmla="*/ 4189597 h 6870743"/>
              <a:gd name="connsiteX40" fmla="*/ 9451708 w 9451708"/>
              <a:gd name="connsiteY40" fmla="*/ 6870743 h 6870743"/>
              <a:gd name="connsiteX41" fmla="*/ 6554233 w 9451708"/>
              <a:gd name="connsiteY41" fmla="*/ 6870742 h 6870743"/>
              <a:gd name="connsiteX42" fmla="*/ 6554233 w 9451708"/>
              <a:gd name="connsiteY42" fmla="*/ 6571259 h 6870743"/>
              <a:gd name="connsiteX43" fmla="*/ 6254749 w 9451708"/>
              <a:gd name="connsiteY43" fmla="*/ 6571259 h 6870743"/>
              <a:gd name="connsiteX44" fmla="*/ 6254749 w 9451708"/>
              <a:gd name="connsiteY44" fmla="*/ 6271775 h 6870743"/>
              <a:gd name="connsiteX45" fmla="*/ 5955265 w 9451708"/>
              <a:gd name="connsiteY45" fmla="*/ 6271775 h 6870743"/>
              <a:gd name="connsiteX46" fmla="*/ 5955265 w 9451708"/>
              <a:gd name="connsiteY46" fmla="*/ 5972291 h 6870743"/>
              <a:gd name="connsiteX47" fmla="*/ 5658057 w 9451708"/>
              <a:gd name="connsiteY47" fmla="*/ 5972291 h 6870743"/>
              <a:gd name="connsiteX48" fmla="*/ 5658057 w 9451708"/>
              <a:gd name="connsiteY48" fmla="*/ 5672807 h 6870743"/>
              <a:gd name="connsiteX49" fmla="*/ 5360847 w 9451708"/>
              <a:gd name="connsiteY49" fmla="*/ 5672807 h 6870743"/>
              <a:gd name="connsiteX50" fmla="*/ 5360847 w 9451708"/>
              <a:gd name="connsiteY50" fmla="*/ 5373323 h 6870743"/>
              <a:gd name="connsiteX51" fmla="*/ 5062419 w 9451708"/>
              <a:gd name="connsiteY51" fmla="*/ 5373323 h 6870743"/>
              <a:gd name="connsiteX52" fmla="*/ 5062419 w 9451708"/>
              <a:gd name="connsiteY52" fmla="*/ 5073839 h 6870743"/>
              <a:gd name="connsiteX53" fmla="*/ 4765210 w 9451708"/>
              <a:gd name="connsiteY53" fmla="*/ 5073839 h 6870743"/>
              <a:gd name="connsiteX54" fmla="*/ 4765210 w 9451708"/>
              <a:gd name="connsiteY54" fmla="*/ 4774356 h 6870743"/>
              <a:gd name="connsiteX55" fmla="*/ 4465727 w 9451708"/>
              <a:gd name="connsiteY55" fmla="*/ 4774356 h 6870743"/>
              <a:gd name="connsiteX56" fmla="*/ 4465727 w 9451708"/>
              <a:gd name="connsiteY56" fmla="*/ 4474872 h 6870743"/>
              <a:gd name="connsiteX57" fmla="*/ 4465726 w 9451708"/>
              <a:gd name="connsiteY57" fmla="*/ 4474872 h 6870743"/>
              <a:gd name="connsiteX58" fmla="*/ 4166242 w 9451708"/>
              <a:gd name="connsiteY58" fmla="*/ 4474872 h 6870743"/>
              <a:gd name="connsiteX59" fmla="*/ 4166242 w 9451708"/>
              <a:gd name="connsiteY59" fmla="*/ 4175388 h 6870743"/>
              <a:gd name="connsiteX60" fmla="*/ 3869034 w 9451708"/>
              <a:gd name="connsiteY60" fmla="*/ 4175388 h 6870743"/>
              <a:gd name="connsiteX61" fmla="*/ 3869034 w 9451708"/>
              <a:gd name="connsiteY61" fmla="*/ 3875905 h 6870743"/>
              <a:gd name="connsiteX62" fmla="*/ 3866758 w 9451708"/>
              <a:gd name="connsiteY62" fmla="*/ 3875905 h 6870743"/>
              <a:gd name="connsiteX63" fmla="*/ 3569550 w 9451708"/>
              <a:gd name="connsiteY63" fmla="*/ 3875905 h 6870743"/>
              <a:gd name="connsiteX64" fmla="*/ 3569550 w 9451708"/>
              <a:gd name="connsiteY64" fmla="*/ 3593805 h 6870743"/>
              <a:gd name="connsiteX65" fmla="*/ 3279617 w 9451708"/>
              <a:gd name="connsiteY65" fmla="*/ 3593805 h 6870743"/>
              <a:gd name="connsiteX66" fmla="*/ 3279617 w 9451708"/>
              <a:gd name="connsiteY66" fmla="*/ 3576421 h 6870743"/>
              <a:gd name="connsiteX67" fmla="*/ 3274616 w 9451708"/>
              <a:gd name="connsiteY67" fmla="*/ 3576421 h 6870743"/>
              <a:gd name="connsiteX68" fmla="*/ 3274616 w 9451708"/>
              <a:gd name="connsiteY68" fmla="*/ 3294322 h 6870743"/>
              <a:gd name="connsiteX69" fmla="*/ 2980133 w 9451708"/>
              <a:gd name="connsiteY69" fmla="*/ 3294322 h 6870743"/>
              <a:gd name="connsiteX70" fmla="*/ 2980133 w 9451708"/>
              <a:gd name="connsiteY70" fmla="*/ 3276937 h 6870743"/>
              <a:gd name="connsiteX71" fmla="*/ 2975132 w 9451708"/>
              <a:gd name="connsiteY71" fmla="*/ 3276937 h 6870743"/>
              <a:gd name="connsiteX72" fmla="*/ 2975132 w 9451708"/>
              <a:gd name="connsiteY72" fmla="*/ 2994838 h 6870743"/>
              <a:gd name="connsiteX73" fmla="*/ 2680650 w 9451708"/>
              <a:gd name="connsiteY73" fmla="*/ 2994838 h 6870743"/>
              <a:gd name="connsiteX74" fmla="*/ 2680650 w 9451708"/>
              <a:gd name="connsiteY74" fmla="*/ 2977454 h 6870743"/>
              <a:gd name="connsiteX75" fmla="*/ 2676703 w 9451708"/>
              <a:gd name="connsiteY75" fmla="*/ 2977454 h 6870743"/>
              <a:gd name="connsiteX76" fmla="*/ 2676703 w 9451708"/>
              <a:gd name="connsiteY76" fmla="*/ 2695354 h 6870743"/>
              <a:gd name="connsiteX77" fmla="*/ 2383441 w 9451708"/>
              <a:gd name="connsiteY77" fmla="*/ 2695354 h 6870743"/>
              <a:gd name="connsiteX78" fmla="*/ 2383441 w 9451708"/>
              <a:gd name="connsiteY78" fmla="*/ 2395870 h 6870743"/>
              <a:gd name="connsiteX79" fmla="*/ 2086232 w 9451708"/>
              <a:gd name="connsiteY79" fmla="*/ 2395870 h 6870743"/>
              <a:gd name="connsiteX80" fmla="*/ 2086232 w 9451708"/>
              <a:gd name="connsiteY80" fmla="*/ 2096386 h 6870743"/>
              <a:gd name="connsiteX81" fmla="*/ 1787803 w 9451708"/>
              <a:gd name="connsiteY81" fmla="*/ 2096386 h 6870743"/>
              <a:gd name="connsiteX82" fmla="*/ 1787803 w 9451708"/>
              <a:gd name="connsiteY82" fmla="*/ 1796902 h 6870743"/>
              <a:gd name="connsiteX83" fmla="*/ 1490594 w 9451708"/>
              <a:gd name="connsiteY83" fmla="*/ 1796902 h 6870743"/>
              <a:gd name="connsiteX84" fmla="*/ 1490594 w 9451708"/>
              <a:gd name="connsiteY84" fmla="*/ 1497419 h 6870743"/>
              <a:gd name="connsiteX85" fmla="*/ 1191111 w 9451708"/>
              <a:gd name="connsiteY85" fmla="*/ 1497419 h 6870743"/>
              <a:gd name="connsiteX86" fmla="*/ 1191111 w 9451708"/>
              <a:gd name="connsiteY86" fmla="*/ 1197935 h 6870743"/>
              <a:gd name="connsiteX87" fmla="*/ 1191110 w 9451708"/>
              <a:gd name="connsiteY87" fmla="*/ 1197935 h 6870743"/>
              <a:gd name="connsiteX88" fmla="*/ 891626 w 9451708"/>
              <a:gd name="connsiteY88" fmla="*/ 1197935 h 6870743"/>
              <a:gd name="connsiteX89" fmla="*/ 891626 w 9451708"/>
              <a:gd name="connsiteY89" fmla="*/ 898451 h 6870743"/>
              <a:gd name="connsiteX90" fmla="*/ 594418 w 9451708"/>
              <a:gd name="connsiteY90" fmla="*/ 898451 h 6870743"/>
              <a:gd name="connsiteX91" fmla="*/ 594418 w 9451708"/>
              <a:gd name="connsiteY91" fmla="*/ 598968 h 6870743"/>
              <a:gd name="connsiteX92" fmla="*/ 592142 w 9451708"/>
              <a:gd name="connsiteY92" fmla="*/ 598968 h 6870743"/>
              <a:gd name="connsiteX93" fmla="*/ 294934 w 9451708"/>
              <a:gd name="connsiteY93" fmla="*/ 598968 h 6870743"/>
              <a:gd name="connsiteX94" fmla="*/ 294934 w 9451708"/>
              <a:gd name="connsiteY94" fmla="*/ 299484 h 6870743"/>
              <a:gd name="connsiteX95" fmla="*/ 0 w 9451708"/>
              <a:gd name="connsiteY95" fmla="*/ 299484 h 6870743"/>
              <a:gd name="connsiteX96" fmla="*/ 0 w 9451708"/>
              <a:gd name="connsiteY96" fmla="*/ 0 h 6870743"/>
              <a:gd name="connsiteX97" fmla="*/ 7057548 w 9451708"/>
              <a:gd name="connsiteY97" fmla="*/ 1 h 6870743"/>
              <a:gd name="connsiteX98" fmla="*/ 7057548 w 9451708"/>
              <a:gd name="connsiteY98" fmla="*/ 5 h 6870743"/>
              <a:gd name="connsiteX99" fmla="*/ 7356604 w 9451708"/>
              <a:gd name="connsiteY99" fmla="*/ 5 h 6870743"/>
              <a:gd name="connsiteX100" fmla="*/ 7356604 w 9451708"/>
              <a:gd name="connsiteY100" fmla="*/ 3 h 6870743"/>
              <a:gd name="connsiteX101" fmla="*/ 7656088 w 9451708"/>
              <a:gd name="connsiteY101" fmla="*/ 3 h 6870743"/>
              <a:gd name="connsiteX102" fmla="*/ 7955358 w 9451708"/>
              <a:gd name="connsiteY102" fmla="*/ 3 h 6870743"/>
              <a:gd name="connsiteX103" fmla="*/ 7955358 w 9451708"/>
              <a:gd name="connsiteY103" fmla="*/ 4 h 6870743"/>
              <a:gd name="connsiteX104" fmla="*/ 8254628 w 9451708"/>
              <a:gd name="connsiteY104" fmla="*/ 4 h 6870743"/>
              <a:gd name="connsiteX105" fmla="*/ 8553684 w 9451708"/>
              <a:gd name="connsiteY105" fmla="*/ 4 h 6870743"/>
              <a:gd name="connsiteX106" fmla="*/ 8852954 w 9451708"/>
              <a:gd name="connsiteY106" fmla="*/ 4 h 6870743"/>
              <a:gd name="connsiteX107" fmla="*/ 8852954 w 9451708"/>
              <a:gd name="connsiteY107" fmla="*/ 1 h 6870743"/>
              <a:gd name="connsiteX108" fmla="*/ 9152438 w 9451708"/>
              <a:gd name="connsiteY108" fmla="*/ 1 h 6870743"/>
              <a:gd name="connsiteX109" fmla="*/ 9152438 w 9451708"/>
              <a:gd name="connsiteY109" fmla="*/ 4 h 6870743"/>
              <a:gd name="connsiteX110" fmla="*/ 9451708 w 9451708"/>
              <a:gd name="connsiteY110" fmla="*/ 4 h 6870743"/>
              <a:gd name="connsiteX111" fmla="*/ 9451708 w 9451708"/>
              <a:gd name="connsiteY111" fmla="*/ 299243 h 6870743"/>
              <a:gd name="connsiteX112" fmla="*/ 9451708 w 9451708"/>
              <a:gd name="connsiteY112" fmla="*/ 299487 h 6870743"/>
              <a:gd name="connsiteX113" fmla="*/ 9451708 w 9451708"/>
              <a:gd name="connsiteY113" fmla="*/ 598483 h 6870743"/>
              <a:gd name="connsiteX114" fmla="*/ 9451708 w 9451708"/>
              <a:gd name="connsiteY114" fmla="*/ 598729 h 6870743"/>
              <a:gd name="connsiteX115" fmla="*/ 9451708 w 9451708"/>
              <a:gd name="connsiteY115" fmla="*/ 897720 h 6870743"/>
              <a:gd name="connsiteX116" fmla="*/ 9451708 w 9451708"/>
              <a:gd name="connsiteY116" fmla="*/ 897967 h 6870743"/>
              <a:gd name="connsiteX117" fmla="*/ 9451708 w 9451708"/>
              <a:gd name="connsiteY117" fmla="*/ 1196957 h 6870743"/>
              <a:gd name="connsiteX118" fmla="*/ 9451708 w 9451708"/>
              <a:gd name="connsiteY118" fmla="*/ 1197204 h 6870743"/>
              <a:gd name="connsiteX119" fmla="*/ 9451708 w 9451708"/>
              <a:gd name="connsiteY119" fmla="*/ 1496197 h 6870743"/>
              <a:gd name="connsiteX120" fmla="*/ 9451708 w 9451708"/>
              <a:gd name="connsiteY120" fmla="*/ 1496441 h 6870743"/>
              <a:gd name="connsiteX121" fmla="*/ 9451708 w 9451708"/>
              <a:gd name="connsiteY121" fmla="*/ 1795435 h 6870743"/>
              <a:gd name="connsiteX122" fmla="*/ 9451708 w 9451708"/>
              <a:gd name="connsiteY122" fmla="*/ 1795681 h 6870743"/>
              <a:gd name="connsiteX123" fmla="*/ 9451708 w 9451708"/>
              <a:gd name="connsiteY123" fmla="*/ 2094673 h 6870743"/>
              <a:gd name="connsiteX124" fmla="*/ 9451708 w 9451708"/>
              <a:gd name="connsiteY124" fmla="*/ 2094918 h 6870743"/>
              <a:gd name="connsiteX125" fmla="*/ 9451708 w 9451708"/>
              <a:gd name="connsiteY125" fmla="*/ 2393912 h 6870743"/>
              <a:gd name="connsiteX126" fmla="*/ 9451708 w 9451708"/>
              <a:gd name="connsiteY126" fmla="*/ 2394157 h 6870743"/>
              <a:gd name="connsiteX127" fmla="*/ 9451708 w 9451708"/>
              <a:gd name="connsiteY127" fmla="*/ 2693151 h 6870743"/>
              <a:gd name="connsiteX128" fmla="*/ 9451708 w 9451708"/>
              <a:gd name="connsiteY128" fmla="*/ 2693396 h 6870743"/>
              <a:gd name="connsiteX129" fmla="*/ 9451708 w 9451708"/>
              <a:gd name="connsiteY129" fmla="*/ 2992390 h 6870743"/>
              <a:gd name="connsiteX130" fmla="*/ 9451708 w 9451708"/>
              <a:gd name="connsiteY130" fmla="*/ 2992635 h 6870743"/>
              <a:gd name="connsiteX131" fmla="*/ 9451708 w 9451708"/>
              <a:gd name="connsiteY131" fmla="*/ 3291629 h 6870743"/>
              <a:gd name="connsiteX132" fmla="*/ 9451708 w 9451708"/>
              <a:gd name="connsiteY132" fmla="*/ 3291874 h 6870743"/>
              <a:gd name="connsiteX0" fmla="*/ 6758064 w 9451708"/>
              <a:gd name="connsiteY0" fmla="*/ 1 h 6870743"/>
              <a:gd name="connsiteX1" fmla="*/ 5860468 w 9451708"/>
              <a:gd name="connsiteY1" fmla="*/ 4 h 6870743"/>
              <a:gd name="connsiteX2" fmla="*/ 6159524 w 9451708"/>
              <a:gd name="connsiteY2" fmla="*/ 5 h 6870743"/>
              <a:gd name="connsiteX3" fmla="*/ 6159524 w 9451708"/>
              <a:gd name="connsiteY3" fmla="*/ 2 h 6870743"/>
              <a:gd name="connsiteX4" fmla="*/ 6459008 w 9451708"/>
              <a:gd name="connsiteY4" fmla="*/ 2 h 6870743"/>
              <a:gd name="connsiteX5" fmla="*/ 6459008 w 9451708"/>
              <a:gd name="connsiteY5" fmla="*/ 5 h 6870743"/>
              <a:gd name="connsiteX6" fmla="*/ 6758064 w 9451708"/>
              <a:gd name="connsiteY6" fmla="*/ 5 h 6870743"/>
              <a:gd name="connsiteX7" fmla="*/ 6758064 w 9451708"/>
              <a:gd name="connsiteY7" fmla="*/ 1 h 6870743"/>
              <a:gd name="connsiteX8" fmla="*/ 5261714 w 9451708"/>
              <a:gd name="connsiteY8" fmla="*/ 36779 h 6870743"/>
              <a:gd name="connsiteX9" fmla="*/ 5261714 w 9451708"/>
              <a:gd name="connsiteY9" fmla="*/ 299486 h 6870743"/>
              <a:gd name="connsiteX10" fmla="*/ 5560984 w 9451708"/>
              <a:gd name="connsiteY10" fmla="*/ 299486 h 6870743"/>
              <a:gd name="connsiteX11" fmla="*/ 5560984 w 9451708"/>
              <a:gd name="connsiteY11" fmla="*/ 299488 h 6870743"/>
              <a:gd name="connsiteX12" fmla="*/ 5560984 w 9451708"/>
              <a:gd name="connsiteY12" fmla="*/ 598728 h 6870743"/>
              <a:gd name="connsiteX13" fmla="*/ 5860254 w 9451708"/>
              <a:gd name="connsiteY13" fmla="*/ 598728 h 6870743"/>
              <a:gd name="connsiteX14" fmla="*/ 5860254 w 9451708"/>
              <a:gd name="connsiteY14" fmla="*/ 897966 h 6870743"/>
              <a:gd name="connsiteX15" fmla="*/ 6159524 w 9451708"/>
              <a:gd name="connsiteY15" fmla="*/ 897966 h 6870743"/>
              <a:gd name="connsiteX16" fmla="*/ 6159524 w 9451708"/>
              <a:gd name="connsiteY16" fmla="*/ 1197203 h 6870743"/>
              <a:gd name="connsiteX17" fmla="*/ 6458794 w 9451708"/>
              <a:gd name="connsiteY17" fmla="*/ 1197203 h 6870743"/>
              <a:gd name="connsiteX18" fmla="*/ 6458794 w 9451708"/>
              <a:gd name="connsiteY18" fmla="*/ 1197205 h 6870743"/>
              <a:gd name="connsiteX19" fmla="*/ 6458794 w 9451708"/>
              <a:gd name="connsiteY19" fmla="*/ 1496443 h 6870743"/>
              <a:gd name="connsiteX20" fmla="*/ 6758064 w 9451708"/>
              <a:gd name="connsiteY20" fmla="*/ 1496443 h 6870743"/>
              <a:gd name="connsiteX21" fmla="*/ 6758064 w 9451708"/>
              <a:gd name="connsiteY21" fmla="*/ 1795681 h 6870743"/>
              <a:gd name="connsiteX22" fmla="*/ 7057334 w 9451708"/>
              <a:gd name="connsiteY22" fmla="*/ 1795681 h 6870743"/>
              <a:gd name="connsiteX23" fmla="*/ 7057334 w 9451708"/>
              <a:gd name="connsiteY23" fmla="*/ 2094918 h 6870743"/>
              <a:gd name="connsiteX24" fmla="*/ 7356604 w 9451708"/>
              <a:gd name="connsiteY24" fmla="*/ 2094918 h 6870743"/>
              <a:gd name="connsiteX25" fmla="*/ 7356604 w 9451708"/>
              <a:gd name="connsiteY25" fmla="*/ 2394157 h 6870743"/>
              <a:gd name="connsiteX26" fmla="*/ 7655874 w 9451708"/>
              <a:gd name="connsiteY26" fmla="*/ 2394157 h 6870743"/>
              <a:gd name="connsiteX27" fmla="*/ 7655874 w 9451708"/>
              <a:gd name="connsiteY27" fmla="*/ 2693396 h 6870743"/>
              <a:gd name="connsiteX28" fmla="*/ 7955144 w 9451708"/>
              <a:gd name="connsiteY28" fmla="*/ 2693396 h 6870743"/>
              <a:gd name="connsiteX29" fmla="*/ 7955144 w 9451708"/>
              <a:gd name="connsiteY29" fmla="*/ 2992635 h 6870743"/>
              <a:gd name="connsiteX30" fmla="*/ 8254414 w 9451708"/>
              <a:gd name="connsiteY30" fmla="*/ 2992635 h 6870743"/>
              <a:gd name="connsiteX31" fmla="*/ 8254414 w 9451708"/>
              <a:gd name="connsiteY31" fmla="*/ 3291874 h 6870743"/>
              <a:gd name="connsiteX32" fmla="*/ 8553684 w 9451708"/>
              <a:gd name="connsiteY32" fmla="*/ 3291874 h 6870743"/>
              <a:gd name="connsiteX33" fmla="*/ 8553684 w 9451708"/>
              <a:gd name="connsiteY33" fmla="*/ 3591113 h 6870743"/>
              <a:gd name="connsiteX34" fmla="*/ 8852954 w 9451708"/>
              <a:gd name="connsiteY34" fmla="*/ 3591113 h 6870743"/>
              <a:gd name="connsiteX35" fmla="*/ 8852954 w 9451708"/>
              <a:gd name="connsiteY35" fmla="*/ 3890352 h 6870743"/>
              <a:gd name="connsiteX36" fmla="*/ 9152224 w 9451708"/>
              <a:gd name="connsiteY36" fmla="*/ 3890352 h 6870743"/>
              <a:gd name="connsiteX37" fmla="*/ 9152224 w 9451708"/>
              <a:gd name="connsiteY37" fmla="*/ 4189597 h 6870743"/>
              <a:gd name="connsiteX38" fmla="*/ 9445851 w 9451708"/>
              <a:gd name="connsiteY38" fmla="*/ 4189597 h 6870743"/>
              <a:gd name="connsiteX39" fmla="*/ 9451708 w 9451708"/>
              <a:gd name="connsiteY39" fmla="*/ 6870743 h 6870743"/>
              <a:gd name="connsiteX40" fmla="*/ 6554233 w 9451708"/>
              <a:gd name="connsiteY40" fmla="*/ 6870742 h 6870743"/>
              <a:gd name="connsiteX41" fmla="*/ 6554233 w 9451708"/>
              <a:gd name="connsiteY41" fmla="*/ 6571259 h 6870743"/>
              <a:gd name="connsiteX42" fmla="*/ 6254749 w 9451708"/>
              <a:gd name="connsiteY42" fmla="*/ 6571259 h 6870743"/>
              <a:gd name="connsiteX43" fmla="*/ 6254749 w 9451708"/>
              <a:gd name="connsiteY43" fmla="*/ 6271775 h 6870743"/>
              <a:gd name="connsiteX44" fmla="*/ 5955265 w 9451708"/>
              <a:gd name="connsiteY44" fmla="*/ 6271775 h 6870743"/>
              <a:gd name="connsiteX45" fmla="*/ 5955265 w 9451708"/>
              <a:gd name="connsiteY45" fmla="*/ 5972291 h 6870743"/>
              <a:gd name="connsiteX46" fmla="*/ 5658057 w 9451708"/>
              <a:gd name="connsiteY46" fmla="*/ 5972291 h 6870743"/>
              <a:gd name="connsiteX47" fmla="*/ 5658057 w 9451708"/>
              <a:gd name="connsiteY47" fmla="*/ 5672807 h 6870743"/>
              <a:gd name="connsiteX48" fmla="*/ 5360847 w 9451708"/>
              <a:gd name="connsiteY48" fmla="*/ 5672807 h 6870743"/>
              <a:gd name="connsiteX49" fmla="*/ 5360847 w 9451708"/>
              <a:gd name="connsiteY49" fmla="*/ 5373323 h 6870743"/>
              <a:gd name="connsiteX50" fmla="*/ 5062419 w 9451708"/>
              <a:gd name="connsiteY50" fmla="*/ 5373323 h 6870743"/>
              <a:gd name="connsiteX51" fmla="*/ 5062419 w 9451708"/>
              <a:gd name="connsiteY51" fmla="*/ 5073839 h 6870743"/>
              <a:gd name="connsiteX52" fmla="*/ 4765210 w 9451708"/>
              <a:gd name="connsiteY52" fmla="*/ 5073839 h 6870743"/>
              <a:gd name="connsiteX53" fmla="*/ 4765210 w 9451708"/>
              <a:gd name="connsiteY53" fmla="*/ 4774356 h 6870743"/>
              <a:gd name="connsiteX54" fmla="*/ 4465727 w 9451708"/>
              <a:gd name="connsiteY54" fmla="*/ 4774356 h 6870743"/>
              <a:gd name="connsiteX55" fmla="*/ 4465727 w 9451708"/>
              <a:gd name="connsiteY55" fmla="*/ 4474872 h 6870743"/>
              <a:gd name="connsiteX56" fmla="*/ 4465726 w 9451708"/>
              <a:gd name="connsiteY56" fmla="*/ 4474872 h 6870743"/>
              <a:gd name="connsiteX57" fmla="*/ 4166242 w 9451708"/>
              <a:gd name="connsiteY57" fmla="*/ 4474872 h 6870743"/>
              <a:gd name="connsiteX58" fmla="*/ 4166242 w 9451708"/>
              <a:gd name="connsiteY58" fmla="*/ 4175388 h 6870743"/>
              <a:gd name="connsiteX59" fmla="*/ 3869034 w 9451708"/>
              <a:gd name="connsiteY59" fmla="*/ 4175388 h 6870743"/>
              <a:gd name="connsiteX60" fmla="*/ 3869034 w 9451708"/>
              <a:gd name="connsiteY60" fmla="*/ 3875905 h 6870743"/>
              <a:gd name="connsiteX61" fmla="*/ 3866758 w 9451708"/>
              <a:gd name="connsiteY61" fmla="*/ 3875905 h 6870743"/>
              <a:gd name="connsiteX62" fmla="*/ 3569550 w 9451708"/>
              <a:gd name="connsiteY62" fmla="*/ 3875905 h 6870743"/>
              <a:gd name="connsiteX63" fmla="*/ 3569550 w 9451708"/>
              <a:gd name="connsiteY63" fmla="*/ 3593805 h 6870743"/>
              <a:gd name="connsiteX64" fmla="*/ 3279617 w 9451708"/>
              <a:gd name="connsiteY64" fmla="*/ 3593805 h 6870743"/>
              <a:gd name="connsiteX65" fmla="*/ 3279617 w 9451708"/>
              <a:gd name="connsiteY65" fmla="*/ 3576421 h 6870743"/>
              <a:gd name="connsiteX66" fmla="*/ 3274616 w 9451708"/>
              <a:gd name="connsiteY66" fmla="*/ 3576421 h 6870743"/>
              <a:gd name="connsiteX67" fmla="*/ 3274616 w 9451708"/>
              <a:gd name="connsiteY67" fmla="*/ 3294322 h 6870743"/>
              <a:gd name="connsiteX68" fmla="*/ 2980133 w 9451708"/>
              <a:gd name="connsiteY68" fmla="*/ 3294322 h 6870743"/>
              <a:gd name="connsiteX69" fmla="*/ 2980133 w 9451708"/>
              <a:gd name="connsiteY69" fmla="*/ 3276937 h 6870743"/>
              <a:gd name="connsiteX70" fmla="*/ 2975132 w 9451708"/>
              <a:gd name="connsiteY70" fmla="*/ 3276937 h 6870743"/>
              <a:gd name="connsiteX71" fmla="*/ 2975132 w 9451708"/>
              <a:gd name="connsiteY71" fmla="*/ 2994838 h 6870743"/>
              <a:gd name="connsiteX72" fmla="*/ 2680650 w 9451708"/>
              <a:gd name="connsiteY72" fmla="*/ 2994838 h 6870743"/>
              <a:gd name="connsiteX73" fmla="*/ 2680650 w 9451708"/>
              <a:gd name="connsiteY73" fmla="*/ 2977454 h 6870743"/>
              <a:gd name="connsiteX74" fmla="*/ 2676703 w 9451708"/>
              <a:gd name="connsiteY74" fmla="*/ 2977454 h 6870743"/>
              <a:gd name="connsiteX75" fmla="*/ 2676703 w 9451708"/>
              <a:gd name="connsiteY75" fmla="*/ 2695354 h 6870743"/>
              <a:gd name="connsiteX76" fmla="*/ 2383441 w 9451708"/>
              <a:gd name="connsiteY76" fmla="*/ 2695354 h 6870743"/>
              <a:gd name="connsiteX77" fmla="*/ 2383441 w 9451708"/>
              <a:gd name="connsiteY77" fmla="*/ 2395870 h 6870743"/>
              <a:gd name="connsiteX78" fmla="*/ 2086232 w 9451708"/>
              <a:gd name="connsiteY78" fmla="*/ 2395870 h 6870743"/>
              <a:gd name="connsiteX79" fmla="*/ 2086232 w 9451708"/>
              <a:gd name="connsiteY79" fmla="*/ 2096386 h 6870743"/>
              <a:gd name="connsiteX80" fmla="*/ 1787803 w 9451708"/>
              <a:gd name="connsiteY80" fmla="*/ 2096386 h 6870743"/>
              <a:gd name="connsiteX81" fmla="*/ 1787803 w 9451708"/>
              <a:gd name="connsiteY81" fmla="*/ 1796902 h 6870743"/>
              <a:gd name="connsiteX82" fmla="*/ 1490594 w 9451708"/>
              <a:gd name="connsiteY82" fmla="*/ 1796902 h 6870743"/>
              <a:gd name="connsiteX83" fmla="*/ 1490594 w 9451708"/>
              <a:gd name="connsiteY83" fmla="*/ 1497419 h 6870743"/>
              <a:gd name="connsiteX84" fmla="*/ 1191111 w 9451708"/>
              <a:gd name="connsiteY84" fmla="*/ 1497419 h 6870743"/>
              <a:gd name="connsiteX85" fmla="*/ 1191111 w 9451708"/>
              <a:gd name="connsiteY85" fmla="*/ 1197935 h 6870743"/>
              <a:gd name="connsiteX86" fmla="*/ 1191110 w 9451708"/>
              <a:gd name="connsiteY86" fmla="*/ 1197935 h 6870743"/>
              <a:gd name="connsiteX87" fmla="*/ 891626 w 9451708"/>
              <a:gd name="connsiteY87" fmla="*/ 1197935 h 6870743"/>
              <a:gd name="connsiteX88" fmla="*/ 891626 w 9451708"/>
              <a:gd name="connsiteY88" fmla="*/ 898451 h 6870743"/>
              <a:gd name="connsiteX89" fmla="*/ 594418 w 9451708"/>
              <a:gd name="connsiteY89" fmla="*/ 898451 h 6870743"/>
              <a:gd name="connsiteX90" fmla="*/ 594418 w 9451708"/>
              <a:gd name="connsiteY90" fmla="*/ 598968 h 6870743"/>
              <a:gd name="connsiteX91" fmla="*/ 592142 w 9451708"/>
              <a:gd name="connsiteY91" fmla="*/ 598968 h 6870743"/>
              <a:gd name="connsiteX92" fmla="*/ 294934 w 9451708"/>
              <a:gd name="connsiteY92" fmla="*/ 598968 h 6870743"/>
              <a:gd name="connsiteX93" fmla="*/ 294934 w 9451708"/>
              <a:gd name="connsiteY93" fmla="*/ 299484 h 6870743"/>
              <a:gd name="connsiteX94" fmla="*/ 0 w 9451708"/>
              <a:gd name="connsiteY94" fmla="*/ 299484 h 6870743"/>
              <a:gd name="connsiteX95" fmla="*/ 0 w 9451708"/>
              <a:gd name="connsiteY95" fmla="*/ 0 h 6870743"/>
              <a:gd name="connsiteX96" fmla="*/ 7057548 w 9451708"/>
              <a:gd name="connsiteY96" fmla="*/ 1 h 6870743"/>
              <a:gd name="connsiteX97" fmla="*/ 7057548 w 9451708"/>
              <a:gd name="connsiteY97" fmla="*/ 5 h 6870743"/>
              <a:gd name="connsiteX98" fmla="*/ 7356604 w 9451708"/>
              <a:gd name="connsiteY98" fmla="*/ 5 h 6870743"/>
              <a:gd name="connsiteX99" fmla="*/ 7356604 w 9451708"/>
              <a:gd name="connsiteY99" fmla="*/ 3 h 6870743"/>
              <a:gd name="connsiteX100" fmla="*/ 7656088 w 9451708"/>
              <a:gd name="connsiteY100" fmla="*/ 3 h 6870743"/>
              <a:gd name="connsiteX101" fmla="*/ 7955358 w 9451708"/>
              <a:gd name="connsiteY101" fmla="*/ 3 h 6870743"/>
              <a:gd name="connsiteX102" fmla="*/ 7955358 w 9451708"/>
              <a:gd name="connsiteY102" fmla="*/ 4 h 6870743"/>
              <a:gd name="connsiteX103" fmla="*/ 8254628 w 9451708"/>
              <a:gd name="connsiteY103" fmla="*/ 4 h 6870743"/>
              <a:gd name="connsiteX104" fmla="*/ 8553684 w 9451708"/>
              <a:gd name="connsiteY104" fmla="*/ 4 h 6870743"/>
              <a:gd name="connsiteX105" fmla="*/ 8852954 w 9451708"/>
              <a:gd name="connsiteY105" fmla="*/ 4 h 6870743"/>
              <a:gd name="connsiteX106" fmla="*/ 8852954 w 9451708"/>
              <a:gd name="connsiteY106" fmla="*/ 1 h 6870743"/>
              <a:gd name="connsiteX107" fmla="*/ 9152438 w 9451708"/>
              <a:gd name="connsiteY107" fmla="*/ 1 h 6870743"/>
              <a:gd name="connsiteX108" fmla="*/ 9152438 w 9451708"/>
              <a:gd name="connsiteY108" fmla="*/ 4 h 6870743"/>
              <a:gd name="connsiteX109" fmla="*/ 9451708 w 9451708"/>
              <a:gd name="connsiteY109" fmla="*/ 4 h 6870743"/>
              <a:gd name="connsiteX110" fmla="*/ 9451708 w 9451708"/>
              <a:gd name="connsiteY110" fmla="*/ 299243 h 6870743"/>
              <a:gd name="connsiteX111" fmla="*/ 9451708 w 9451708"/>
              <a:gd name="connsiteY111" fmla="*/ 299487 h 6870743"/>
              <a:gd name="connsiteX112" fmla="*/ 9451708 w 9451708"/>
              <a:gd name="connsiteY112" fmla="*/ 598483 h 6870743"/>
              <a:gd name="connsiteX113" fmla="*/ 9451708 w 9451708"/>
              <a:gd name="connsiteY113" fmla="*/ 598729 h 6870743"/>
              <a:gd name="connsiteX114" fmla="*/ 9451708 w 9451708"/>
              <a:gd name="connsiteY114" fmla="*/ 897720 h 6870743"/>
              <a:gd name="connsiteX115" fmla="*/ 9451708 w 9451708"/>
              <a:gd name="connsiteY115" fmla="*/ 897967 h 6870743"/>
              <a:gd name="connsiteX116" fmla="*/ 9451708 w 9451708"/>
              <a:gd name="connsiteY116" fmla="*/ 1196957 h 6870743"/>
              <a:gd name="connsiteX117" fmla="*/ 9451708 w 9451708"/>
              <a:gd name="connsiteY117" fmla="*/ 1197204 h 6870743"/>
              <a:gd name="connsiteX118" fmla="*/ 9451708 w 9451708"/>
              <a:gd name="connsiteY118" fmla="*/ 1496197 h 6870743"/>
              <a:gd name="connsiteX119" fmla="*/ 9451708 w 9451708"/>
              <a:gd name="connsiteY119" fmla="*/ 1496441 h 6870743"/>
              <a:gd name="connsiteX120" fmla="*/ 9451708 w 9451708"/>
              <a:gd name="connsiteY120" fmla="*/ 1795435 h 6870743"/>
              <a:gd name="connsiteX121" fmla="*/ 9451708 w 9451708"/>
              <a:gd name="connsiteY121" fmla="*/ 1795681 h 6870743"/>
              <a:gd name="connsiteX122" fmla="*/ 9451708 w 9451708"/>
              <a:gd name="connsiteY122" fmla="*/ 2094673 h 6870743"/>
              <a:gd name="connsiteX123" fmla="*/ 9451708 w 9451708"/>
              <a:gd name="connsiteY123" fmla="*/ 2094918 h 6870743"/>
              <a:gd name="connsiteX124" fmla="*/ 9451708 w 9451708"/>
              <a:gd name="connsiteY124" fmla="*/ 2393912 h 6870743"/>
              <a:gd name="connsiteX125" fmla="*/ 9451708 w 9451708"/>
              <a:gd name="connsiteY125" fmla="*/ 2394157 h 6870743"/>
              <a:gd name="connsiteX126" fmla="*/ 9451708 w 9451708"/>
              <a:gd name="connsiteY126" fmla="*/ 2693151 h 6870743"/>
              <a:gd name="connsiteX127" fmla="*/ 9451708 w 9451708"/>
              <a:gd name="connsiteY127" fmla="*/ 2693396 h 6870743"/>
              <a:gd name="connsiteX128" fmla="*/ 9451708 w 9451708"/>
              <a:gd name="connsiteY128" fmla="*/ 2992390 h 6870743"/>
              <a:gd name="connsiteX129" fmla="*/ 9451708 w 9451708"/>
              <a:gd name="connsiteY129" fmla="*/ 2992635 h 6870743"/>
              <a:gd name="connsiteX130" fmla="*/ 9451708 w 9451708"/>
              <a:gd name="connsiteY130" fmla="*/ 3291629 h 6870743"/>
              <a:gd name="connsiteX131" fmla="*/ 9451708 w 9451708"/>
              <a:gd name="connsiteY131" fmla="*/ 3291874 h 6870743"/>
              <a:gd name="connsiteX0" fmla="*/ 6758064 w 9451708"/>
              <a:gd name="connsiteY0" fmla="*/ 1 h 6870743"/>
              <a:gd name="connsiteX1" fmla="*/ 5860468 w 9451708"/>
              <a:gd name="connsiteY1" fmla="*/ 4 h 6870743"/>
              <a:gd name="connsiteX2" fmla="*/ 6159524 w 9451708"/>
              <a:gd name="connsiteY2" fmla="*/ 5 h 6870743"/>
              <a:gd name="connsiteX3" fmla="*/ 6459008 w 9451708"/>
              <a:gd name="connsiteY3" fmla="*/ 2 h 6870743"/>
              <a:gd name="connsiteX4" fmla="*/ 6459008 w 9451708"/>
              <a:gd name="connsiteY4" fmla="*/ 5 h 6870743"/>
              <a:gd name="connsiteX5" fmla="*/ 6758064 w 9451708"/>
              <a:gd name="connsiteY5" fmla="*/ 5 h 6870743"/>
              <a:gd name="connsiteX6" fmla="*/ 6758064 w 9451708"/>
              <a:gd name="connsiteY6" fmla="*/ 1 h 6870743"/>
              <a:gd name="connsiteX7" fmla="*/ 5261714 w 9451708"/>
              <a:gd name="connsiteY7" fmla="*/ 36779 h 6870743"/>
              <a:gd name="connsiteX8" fmla="*/ 5261714 w 9451708"/>
              <a:gd name="connsiteY8" fmla="*/ 299486 h 6870743"/>
              <a:gd name="connsiteX9" fmla="*/ 5560984 w 9451708"/>
              <a:gd name="connsiteY9" fmla="*/ 299486 h 6870743"/>
              <a:gd name="connsiteX10" fmla="*/ 5560984 w 9451708"/>
              <a:gd name="connsiteY10" fmla="*/ 299488 h 6870743"/>
              <a:gd name="connsiteX11" fmla="*/ 5560984 w 9451708"/>
              <a:gd name="connsiteY11" fmla="*/ 598728 h 6870743"/>
              <a:gd name="connsiteX12" fmla="*/ 5860254 w 9451708"/>
              <a:gd name="connsiteY12" fmla="*/ 598728 h 6870743"/>
              <a:gd name="connsiteX13" fmla="*/ 5860254 w 9451708"/>
              <a:gd name="connsiteY13" fmla="*/ 897966 h 6870743"/>
              <a:gd name="connsiteX14" fmla="*/ 6159524 w 9451708"/>
              <a:gd name="connsiteY14" fmla="*/ 897966 h 6870743"/>
              <a:gd name="connsiteX15" fmla="*/ 6159524 w 9451708"/>
              <a:gd name="connsiteY15" fmla="*/ 1197203 h 6870743"/>
              <a:gd name="connsiteX16" fmla="*/ 6458794 w 9451708"/>
              <a:gd name="connsiteY16" fmla="*/ 1197203 h 6870743"/>
              <a:gd name="connsiteX17" fmla="*/ 6458794 w 9451708"/>
              <a:gd name="connsiteY17" fmla="*/ 1197205 h 6870743"/>
              <a:gd name="connsiteX18" fmla="*/ 6458794 w 9451708"/>
              <a:gd name="connsiteY18" fmla="*/ 1496443 h 6870743"/>
              <a:gd name="connsiteX19" fmla="*/ 6758064 w 9451708"/>
              <a:gd name="connsiteY19" fmla="*/ 1496443 h 6870743"/>
              <a:gd name="connsiteX20" fmla="*/ 6758064 w 9451708"/>
              <a:gd name="connsiteY20" fmla="*/ 1795681 h 6870743"/>
              <a:gd name="connsiteX21" fmla="*/ 7057334 w 9451708"/>
              <a:gd name="connsiteY21" fmla="*/ 1795681 h 6870743"/>
              <a:gd name="connsiteX22" fmla="*/ 7057334 w 9451708"/>
              <a:gd name="connsiteY22" fmla="*/ 2094918 h 6870743"/>
              <a:gd name="connsiteX23" fmla="*/ 7356604 w 9451708"/>
              <a:gd name="connsiteY23" fmla="*/ 2094918 h 6870743"/>
              <a:gd name="connsiteX24" fmla="*/ 7356604 w 9451708"/>
              <a:gd name="connsiteY24" fmla="*/ 2394157 h 6870743"/>
              <a:gd name="connsiteX25" fmla="*/ 7655874 w 9451708"/>
              <a:gd name="connsiteY25" fmla="*/ 2394157 h 6870743"/>
              <a:gd name="connsiteX26" fmla="*/ 7655874 w 9451708"/>
              <a:gd name="connsiteY26" fmla="*/ 2693396 h 6870743"/>
              <a:gd name="connsiteX27" fmla="*/ 7955144 w 9451708"/>
              <a:gd name="connsiteY27" fmla="*/ 2693396 h 6870743"/>
              <a:gd name="connsiteX28" fmla="*/ 7955144 w 9451708"/>
              <a:gd name="connsiteY28" fmla="*/ 2992635 h 6870743"/>
              <a:gd name="connsiteX29" fmla="*/ 8254414 w 9451708"/>
              <a:gd name="connsiteY29" fmla="*/ 2992635 h 6870743"/>
              <a:gd name="connsiteX30" fmla="*/ 8254414 w 9451708"/>
              <a:gd name="connsiteY30" fmla="*/ 3291874 h 6870743"/>
              <a:gd name="connsiteX31" fmla="*/ 8553684 w 9451708"/>
              <a:gd name="connsiteY31" fmla="*/ 3291874 h 6870743"/>
              <a:gd name="connsiteX32" fmla="*/ 8553684 w 9451708"/>
              <a:gd name="connsiteY32" fmla="*/ 3591113 h 6870743"/>
              <a:gd name="connsiteX33" fmla="*/ 8852954 w 9451708"/>
              <a:gd name="connsiteY33" fmla="*/ 3591113 h 6870743"/>
              <a:gd name="connsiteX34" fmla="*/ 8852954 w 9451708"/>
              <a:gd name="connsiteY34" fmla="*/ 3890352 h 6870743"/>
              <a:gd name="connsiteX35" fmla="*/ 9152224 w 9451708"/>
              <a:gd name="connsiteY35" fmla="*/ 3890352 h 6870743"/>
              <a:gd name="connsiteX36" fmla="*/ 9152224 w 9451708"/>
              <a:gd name="connsiteY36" fmla="*/ 4189597 h 6870743"/>
              <a:gd name="connsiteX37" fmla="*/ 9445851 w 9451708"/>
              <a:gd name="connsiteY37" fmla="*/ 4189597 h 6870743"/>
              <a:gd name="connsiteX38" fmla="*/ 9451708 w 9451708"/>
              <a:gd name="connsiteY38" fmla="*/ 6870743 h 6870743"/>
              <a:gd name="connsiteX39" fmla="*/ 6554233 w 9451708"/>
              <a:gd name="connsiteY39" fmla="*/ 6870742 h 6870743"/>
              <a:gd name="connsiteX40" fmla="*/ 6554233 w 9451708"/>
              <a:gd name="connsiteY40" fmla="*/ 6571259 h 6870743"/>
              <a:gd name="connsiteX41" fmla="*/ 6254749 w 9451708"/>
              <a:gd name="connsiteY41" fmla="*/ 6571259 h 6870743"/>
              <a:gd name="connsiteX42" fmla="*/ 6254749 w 9451708"/>
              <a:gd name="connsiteY42" fmla="*/ 6271775 h 6870743"/>
              <a:gd name="connsiteX43" fmla="*/ 5955265 w 9451708"/>
              <a:gd name="connsiteY43" fmla="*/ 6271775 h 6870743"/>
              <a:gd name="connsiteX44" fmla="*/ 5955265 w 9451708"/>
              <a:gd name="connsiteY44" fmla="*/ 5972291 h 6870743"/>
              <a:gd name="connsiteX45" fmla="*/ 5658057 w 9451708"/>
              <a:gd name="connsiteY45" fmla="*/ 5972291 h 6870743"/>
              <a:gd name="connsiteX46" fmla="*/ 5658057 w 9451708"/>
              <a:gd name="connsiteY46" fmla="*/ 5672807 h 6870743"/>
              <a:gd name="connsiteX47" fmla="*/ 5360847 w 9451708"/>
              <a:gd name="connsiteY47" fmla="*/ 5672807 h 6870743"/>
              <a:gd name="connsiteX48" fmla="*/ 5360847 w 9451708"/>
              <a:gd name="connsiteY48" fmla="*/ 5373323 h 6870743"/>
              <a:gd name="connsiteX49" fmla="*/ 5062419 w 9451708"/>
              <a:gd name="connsiteY49" fmla="*/ 5373323 h 6870743"/>
              <a:gd name="connsiteX50" fmla="*/ 5062419 w 9451708"/>
              <a:gd name="connsiteY50" fmla="*/ 5073839 h 6870743"/>
              <a:gd name="connsiteX51" fmla="*/ 4765210 w 9451708"/>
              <a:gd name="connsiteY51" fmla="*/ 5073839 h 6870743"/>
              <a:gd name="connsiteX52" fmla="*/ 4765210 w 9451708"/>
              <a:gd name="connsiteY52" fmla="*/ 4774356 h 6870743"/>
              <a:gd name="connsiteX53" fmla="*/ 4465727 w 9451708"/>
              <a:gd name="connsiteY53" fmla="*/ 4774356 h 6870743"/>
              <a:gd name="connsiteX54" fmla="*/ 4465727 w 9451708"/>
              <a:gd name="connsiteY54" fmla="*/ 4474872 h 6870743"/>
              <a:gd name="connsiteX55" fmla="*/ 4465726 w 9451708"/>
              <a:gd name="connsiteY55" fmla="*/ 4474872 h 6870743"/>
              <a:gd name="connsiteX56" fmla="*/ 4166242 w 9451708"/>
              <a:gd name="connsiteY56" fmla="*/ 4474872 h 6870743"/>
              <a:gd name="connsiteX57" fmla="*/ 4166242 w 9451708"/>
              <a:gd name="connsiteY57" fmla="*/ 4175388 h 6870743"/>
              <a:gd name="connsiteX58" fmla="*/ 3869034 w 9451708"/>
              <a:gd name="connsiteY58" fmla="*/ 4175388 h 6870743"/>
              <a:gd name="connsiteX59" fmla="*/ 3869034 w 9451708"/>
              <a:gd name="connsiteY59" fmla="*/ 3875905 h 6870743"/>
              <a:gd name="connsiteX60" fmla="*/ 3866758 w 9451708"/>
              <a:gd name="connsiteY60" fmla="*/ 3875905 h 6870743"/>
              <a:gd name="connsiteX61" fmla="*/ 3569550 w 9451708"/>
              <a:gd name="connsiteY61" fmla="*/ 3875905 h 6870743"/>
              <a:gd name="connsiteX62" fmla="*/ 3569550 w 9451708"/>
              <a:gd name="connsiteY62" fmla="*/ 3593805 h 6870743"/>
              <a:gd name="connsiteX63" fmla="*/ 3279617 w 9451708"/>
              <a:gd name="connsiteY63" fmla="*/ 3593805 h 6870743"/>
              <a:gd name="connsiteX64" fmla="*/ 3279617 w 9451708"/>
              <a:gd name="connsiteY64" fmla="*/ 3576421 h 6870743"/>
              <a:gd name="connsiteX65" fmla="*/ 3274616 w 9451708"/>
              <a:gd name="connsiteY65" fmla="*/ 3576421 h 6870743"/>
              <a:gd name="connsiteX66" fmla="*/ 3274616 w 9451708"/>
              <a:gd name="connsiteY66" fmla="*/ 3294322 h 6870743"/>
              <a:gd name="connsiteX67" fmla="*/ 2980133 w 9451708"/>
              <a:gd name="connsiteY67" fmla="*/ 3294322 h 6870743"/>
              <a:gd name="connsiteX68" fmla="*/ 2980133 w 9451708"/>
              <a:gd name="connsiteY68" fmla="*/ 3276937 h 6870743"/>
              <a:gd name="connsiteX69" fmla="*/ 2975132 w 9451708"/>
              <a:gd name="connsiteY69" fmla="*/ 3276937 h 6870743"/>
              <a:gd name="connsiteX70" fmla="*/ 2975132 w 9451708"/>
              <a:gd name="connsiteY70" fmla="*/ 2994838 h 6870743"/>
              <a:gd name="connsiteX71" fmla="*/ 2680650 w 9451708"/>
              <a:gd name="connsiteY71" fmla="*/ 2994838 h 6870743"/>
              <a:gd name="connsiteX72" fmla="*/ 2680650 w 9451708"/>
              <a:gd name="connsiteY72" fmla="*/ 2977454 h 6870743"/>
              <a:gd name="connsiteX73" fmla="*/ 2676703 w 9451708"/>
              <a:gd name="connsiteY73" fmla="*/ 2977454 h 6870743"/>
              <a:gd name="connsiteX74" fmla="*/ 2676703 w 9451708"/>
              <a:gd name="connsiteY74" fmla="*/ 2695354 h 6870743"/>
              <a:gd name="connsiteX75" fmla="*/ 2383441 w 9451708"/>
              <a:gd name="connsiteY75" fmla="*/ 2695354 h 6870743"/>
              <a:gd name="connsiteX76" fmla="*/ 2383441 w 9451708"/>
              <a:gd name="connsiteY76" fmla="*/ 2395870 h 6870743"/>
              <a:gd name="connsiteX77" fmla="*/ 2086232 w 9451708"/>
              <a:gd name="connsiteY77" fmla="*/ 2395870 h 6870743"/>
              <a:gd name="connsiteX78" fmla="*/ 2086232 w 9451708"/>
              <a:gd name="connsiteY78" fmla="*/ 2096386 h 6870743"/>
              <a:gd name="connsiteX79" fmla="*/ 1787803 w 9451708"/>
              <a:gd name="connsiteY79" fmla="*/ 2096386 h 6870743"/>
              <a:gd name="connsiteX80" fmla="*/ 1787803 w 9451708"/>
              <a:gd name="connsiteY80" fmla="*/ 1796902 h 6870743"/>
              <a:gd name="connsiteX81" fmla="*/ 1490594 w 9451708"/>
              <a:gd name="connsiteY81" fmla="*/ 1796902 h 6870743"/>
              <a:gd name="connsiteX82" fmla="*/ 1490594 w 9451708"/>
              <a:gd name="connsiteY82" fmla="*/ 1497419 h 6870743"/>
              <a:gd name="connsiteX83" fmla="*/ 1191111 w 9451708"/>
              <a:gd name="connsiteY83" fmla="*/ 1497419 h 6870743"/>
              <a:gd name="connsiteX84" fmla="*/ 1191111 w 9451708"/>
              <a:gd name="connsiteY84" fmla="*/ 1197935 h 6870743"/>
              <a:gd name="connsiteX85" fmla="*/ 1191110 w 9451708"/>
              <a:gd name="connsiteY85" fmla="*/ 1197935 h 6870743"/>
              <a:gd name="connsiteX86" fmla="*/ 891626 w 9451708"/>
              <a:gd name="connsiteY86" fmla="*/ 1197935 h 6870743"/>
              <a:gd name="connsiteX87" fmla="*/ 891626 w 9451708"/>
              <a:gd name="connsiteY87" fmla="*/ 898451 h 6870743"/>
              <a:gd name="connsiteX88" fmla="*/ 594418 w 9451708"/>
              <a:gd name="connsiteY88" fmla="*/ 898451 h 6870743"/>
              <a:gd name="connsiteX89" fmla="*/ 594418 w 9451708"/>
              <a:gd name="connsiteY89" fmla="*/ 598968 h 6870743"/>
              <a:gd name="connsiteX90" fmla="*/ 592142 w 9451708"/>
              <a:gd name="connsiteY90" fmla="*/ 598968 h 6870743"/>
              <a:gd name="connsiteX91" fmla="*/ 294934 w 9451708"/>
              <a:gd name="connsiteY91" fmla="*/ 598968 h 6870743"/>
              <a:gd name="connsiteX92" fmla="*/ 294934 w 9451708"/>
              <a:gd name="connsiteY92" fmla="*/ 299484 h 6870743"/>
              <a:gd name="connsiteX93" fmla="*/ 0 w 9451708"/>
              <a:gd name="connsiteY93" fmla="*/ 299484 h 6870743"/>
              <a:gd name="connsiteX94" fmla="*/ 0 w 9451708"/>
              <a:gd name="connsiteY94" fmla="*/ 0 h 6870743"/>
              <a:gd name="connsiteX95" fmla="*/ 7057548 w 9451708"/>
              <a:gd name="connsiteY95" fmla="*/ 1 h 6870743"/>
              <a:gd name="connsiteX96" fmla="*/ 7057548 w 9451708"/>
              <a:gd name="connsiteY96" fmla="*/ 5 h 6870743"/>
              <a:gd name="connsiteX97" fmla="*/ 7356604 w 9451708"/>
              <a:gd name="connsiteY97" fmla="*/ 5 h 6870743"/>
              <a:gd name="connsiteX98" fmla="*/ 7356604 w 9451708"/>
              <a:gd name="connsiteY98" fmla="*/ 3 h 6870743"/>
              <a:gd name="connsiteX99" fmla="*/ 7656088 w 9451708"/>
              <a:gd name="connsiteY99" fmla="*/ 3 h 6870743"/>
              <a:gd name="connsiteX100" fmla="*/ 7955358 w 9451708"/>
              <a:gd name="connsiteY100" fmla="*/ 3 h 6870743"/>
              <a:gd name="connsiteX101" fmla="*/ 7955358 w 9451708"/>
              <a:gd name="connsiteY101" fmla="*/ 4 h 6870743"/>
              <a:gd name="connsiteX102" fmla="*/ 8254628 w 9451708"/>
              <a:gd name="connsiteY102" fmla="*/ 4 h 6870743"/>
              <a:gd name="connsiteX103" fmla="*/ 8553684 w 9451708"/>
              <a:gd name="connsiteY103" fmla="*/ 4 h 6870743"/>
              <a:gd name="connsiteX104" fmla="*/ 8852954 w 9451708"/>
              <a:gd name="connsiteY104" fmla="*/ 4 h 6870743"/>
              <a:gd name="connsiteX105" fmla="*/ 8852954 w 9451708"/>
              <a:gd name="connsiteY105" fmla="*/ 1 h 6870743"/>
              <a:gd name="connsiteX106" fmla="*/ 9152438 w 9451708"/>
              <a:gd name="connsiteY106" fmla="*/ 1 h 6870743"/>
              <a:gd name="connsiteX107" fmla="*/ 9152438 w 9451708"/>
              <a:gd name="connsiteY107" fmla="*/ 4 h 6870743"/>
              <a:gd name="connsiteX108" fmla="*/ 9451708 w 9451708"/>
              <a:gd name="connsiteY108" fmla="*/ 4 h 6870743"/>
              <a:gd name="connsiteX109" fmla="*/ 9451708 w 9451708"/>
              <a:gd name="connsiteY109" fmla="*/ 299243 h 6870743"/>
              <a:gd name="connsiteX110" fmla="*/ 9451708 w 9451708"/>
              <a:gd name="connsiteY110" fmla="*/ 299487 h 6870743"/>
              <a:gd name="connsiteX111" fmla="*/ 9451708 w 9451708"/>
              <a:gd name="connsiteY111" fmla="*/ 598483 h 6870743"/>
              <a:gd name="connsiteX112" fmla="*/ 9451708 w 9451708"/>
              <a:gd name="connsiteY112" fmla="*/ 598729 h 6870743"/>
              <a:gd name="connsiteX113" fmla="*/ 9451708 w 9451708"/>
              <a:gd name="connsiteY113" fmla="*/ 897720 h 6870743"/>
              <a:gd name="connsiteX114" fmla="*/ 9451708 w 9451708"/>
              <a:gd name="connsiteY114" fmla="*/ 897967 h 6870743"/>
              <a:gd name="connsiteX115" fmla="*/ 9451708 w 9451708"/>
              <a:gd name="connsiteY115" fmla="*/ 1196957 h 6870743"/>
              <a:gd name="connsiteX116" fmla="*/ 9451708 w 9451708"/>
              <a:gd name="connsiteY116" fmla="*/ 1197204 h 6870743"/>
              <a:gd name="connsiteX117" fmla="*/ 9451708 w 9451708"/>
              <a:gd name="connsiteY117" fmla="*/ 1496197 h 6870743"/>
              <a:gd name="connsiteX118" fmla="*/ 9451708 w 9451708"/>
              <a:gd name="connsiteY118" fmla="*/ 1496441 h 6870743"/>
              <a:gd name="connsiteX119" fmla="*/ 9451708 w 9451708"/>
              <a:gd name="connsiteY119" fmla="*/ 1795435 h 6870743"/>
              <a:gd name="connsiteX120" fmla="*/ 9451708 w 9451708"/>
              <a:gd name="connsiteY120" fmla="*/ 1795681 h 6870743"/>
              <a:gd name="connsiteX121" fmla="*/ 9451708 w 9451708"/>
              <a:gd name="connsiteY121" fmla="*/ 2094673 h 6870743"/>
              <a:gd name="connsiteX122" fmla="*/ 9451708 w 9451708"/>
              <a:gd name="connsiteY122" fmla="*/ 2094918 h 6870743"/>
              <a:gd name="connsiteX123" fmla="*/ 9451708 w 9451708"/>
              <a:gd name="connsiteY123" fmla="*/ 2393912 h 6870743"/>
              <a:gd name="connsiteX124" fmla="*/ 9451708 w 9451708"/>
              <a:gd name="connsiteY124" fmla="*/ 2394157 h 6870743"/>
              <a:gd name="connsiteX125" fmla="*/ 9451708 w 9451708"/>
              <a:gd name="connsiteY125" fmla="*/ 2693151 h 6870743"/>
              <a:gd name="connsiteX126" fmla="*/ 9451708 w 9451708"/>
              <a:gd name="connsiteY126" fmla="*/ 2693396 h 6870743"/>
              <a:gd name="connsiteX127" fmla="*/ 9451708 w 9451708"/>
              <a:gd name="connsiteY127" fmla="*/ 2992390 h 6870743"/>
              <a:gd name="connsiteX128" fmla="*/ 9451708 w 9451708"/>
              <a:gd name="connsiteY128" fmla="*/ 2992635 h 6870743"/>
              <a:gd name="connsiteX129" fmla="*/ 9451708 w 9451708"/>
              <a:gd name="connsiteY129" fmla="*/ 3291629 h 6870743"/>
              <a:gd name="connsiteX130" fmla="*/ 9451708 w 9451708"/>
              <a:gd name="connsiteY130" fmla="*/ 3291874 h 6870743"/>
              <a:gd name="connsiteX0" fmla="*/ 6758064 w 9451708"/>
              <a:gd name="connsiteY0" fmla="*/ 1 h 6870743"/>
              <a:gd name="connsiteX1" fmla="*/ 5860468 w 9451708"/>
              <a:gd name="connsiteY1" fmla="*/ 4 h 6870743"/>
              <a:gd name="connsiteX2" fmla="*/ 6159524 w 9451708"/>
              <a:gd name="connsiteY2" fmla="*/ 5 h 6870743"/>
              <a:gd name="connsiteX3" fmla="*/ 6459008 w 9451708"/>
              <a:gd name="connsiteY3" fmla="*/ 2 h 6870743"/>
              <a:gd name="connsiteX4" fmla="*/ 6758064 w 9451708"/>
              <a:gd name="connsiteY4" fmla="*/ 5 h 6870743"/>
              <a:gd name="connsiteX5" fmla="*/ 6758064 w 9451708"/>
              <a:gd name="connsiteY5" fmla="*/ 1 h 6870743"/>
              <a:gd name="connsiteX6" fmla="*/ 5261714 w 9451708"/>
              <a:gd name="connsiteY6" fmla="*/ 36779 h 6870743"/>
              <a:gd name="connsiteX7" fmla="*/ 5261714 w 9451708"/>
              <a:gd name="connsiteY7" fmla="*/ 299486 h 6870743"/>
              <a:gd name="connsiteX8" fmla="*/ 5560984 w 9451708"/>
              <a:gd name="connsiteY8" fmla="*/ 299486 h 6870743"/>
              <a:gd name="connsiteX9" fmla="*/ 5560984 w 9451708"/>
              <a:gd name="connsiteY9" fmla="*/ 299488 h 6870743"/>
              <a:gd name="connsiteX10" fmla="*/ 5560984 w 9451708"/>
              <a:gd name="connsiteY10" fmla="*/ 598728 h 6870743"/>
              <a:gd name="connsiteX11" fmla="*/ 5860254 w 9451708"/>
              <a:gd name="connsiteY11" fmla="*/ 598728 h 6870743"/>
              <a:gd name="connsiteX12" fmla="*/ 5860254 w 9451708"/>
              <a:gd name="connsiteY12" fmla="*/ 897966 h 6870743"/>
              <a:gd name="connsiteX13" fmla="*/ 6159524 w 9451708"/>
              <a:gd name="connsiteY13" fmla="*/ 897966 h 6870743"/>
              <a:gd name="connsiteX14" fmla="*/ 6159524 w 9451708"/>
              <a:gd name="connsiteY14" fmla="*/ 1197203 h 6870743"/>
              <a:gd name="connsiteX15" fmla="*/ 6458794 w 9451708"/>
              <a:gd name="connsiteY15" fmla="*/ 1197203 h 6870743"/>
              <a:gd name="connsiteX16" fmla="*/ 6458794 w 9451708"/>
              <a:gd name="connsiteY16" fmla="*/ 1197205 h 6870743"/>
              <a:gd name="connsiteX17" fmla="*/ 6458794 w 9451708"/>
              <a:gd name="connsiteY17" fmla="*/ 1496443 h 6870743"/>
              <a:gd name="connsiteX18" fmla="*/ 6758064 w 9451708"/>
              <a:gd name="connsiteY18" fmla="*/ 1496443 h 6870743"/>
              <a:gd name="connsiteX19" fmla="*/ 6758064 w 9451708"/>
              <a:gd name="connsiteY19" fmla="*/ 1795681 h 6870743"/>
              <a:gd name="connsiteX20" fmla="*/ 7057334 w 9451708"/>
              <a:gd name="connsiteY20" fmla="*/ 1795681 h 6870743"/>
              <a:gd name="connsiteX21" fmla="*/ 7057334 w 9451708"/>
              <a:gd name="connsiteY21" fmla="*/ 2094918 h 6870743"/>
              <a:gd name="connsiteX22" fmla="*/ 7356604 w 9451708"/>
              <a:gd name="connsiteY22" fmla="*/ 2094918 h 6870743"/>
              <a:gd name="connsiteX23" fmla="*/ 7356604 w 9451708"/>
              <a:gd name="connsiteY23" fmla="*/ 2394157 h 6870743"/>
              <a:gd name="connsiteX24" fmla="*/ 7655874 w 9451708"/>
              <a:gd name="connsiteY24" fmla="*/ 2394157 h 6870743"/>
              <a:gd name="connsiteX25" fmla="*/ 7655874 w 9451708"/>
              <a:gd name="connsiteY25" fmla="*/ 2693396 h 6870743"/>
              <a:gd name="connsiteX26" fmla="*/ 7955144 w 9451708"/>
              <a:gd name="connsiteY26" fmla="*/ 2693396 h 6870743"/>
              <a:gd name="connsiteX27" fmla="*/ 7955144 w 9451708"/>
              <a:gd name="connsiteY27" fmla="*/ 2992635 h 6870743"/>
              <a:gd name="connsiteX28" fmla="*/ 8254414 w 9451708"/>
              <a:gd name="connsiteY28" fmla="*/ 2992635 h 6870743"/>
              <a:gd name="connsiteX29" fmla="*/ 8254414 w 9451708"/>
              <a:gd name="connsiteY29" fmla="*/ 3291874 h 6870743"/>
              <a:gd name="connsiteX30" fmla="*/ 8553684 w 9451708"/>
              <a:gd name="connsiteY30" fmla="*/ 3291874 h 6870743"/>
              <a:gd name="connsiteX31" fmla="*/ 8553684 w 9451708"/>
              <a:gd name="connsiteY31" fmla="*/ 3591113 h 6870743"/>
              <a:gd name="connsiteX32" fmla="*/ 8852954 w 9451708"/>
              <a:gd name="connsiteY32" fmla="*/ 3591113 h 6870743"/>
              <a:gd name="connsiteX33" fmla="*/ 8852954 w 9451708"/>
              <a:gd name="connsiteY33" fmla="*/ 3890352 h 6870743"/>
              <a:gd name="connsiteX34" fmla="*/ 9152224 w 9451708"/>
              <a:gd name="connsiteY34" fmla="*/ 3890352 h 6870743"/>
              <a:gd name="connsiteX35" fmla="*/ 9152224 w 9451708"/>
              <a:gd name="connsiteY35" fmla="*/ 4189597 h 6870743"/>
              <a:gd name="connsiteX36" fmla="*/ 9445851 w 9451708"/>
              <a:gd name="connsiteY36" fmla="*/ 4189597 h 6870743"/>
              <a:gd name="connsiteX37" fmla="*/ 9451708 w 9451708"/>
              <a:gd name="connsiteY37" fmla="*/ 6870743 h 6870743"/>
              <a:gd name="connsiteX38" fmla="*/ 6554233 w 9451708"/>
              <a:gd name="connsiteY38" fmla="*/ 6870742 h 6870743"/>
              <a:gd name="connsiteX39" fmla="*/ 6554233 w 9451708"/>
              <a:gd name="connsiteY39" fmla="*/ 6571259 h 6870743"/>
              <a:gd name="connsiteX40" fmla="*/ 6254749 w 9451708"/>
              <a:gd name="connsiteY40" fmla="*/ 6571259 h 6870743"/>
              <a:gd name="connsiteX41" fmla="*/ 6254749 w 9451708"/>
              <a:gd name="connsiteY41" fmla="*/ 6271775 h 6870743"/>
              <a:gd name="connsiteX42" fmla="*/ 5955265 w 9451708"/>
              <a:gd name="connsiteY42" fmla="*/ 6271775 h 6870743"/>
              <a:gd name="connsiteX43" fmla="*/ 5955265 w 9451708"/>
              <a:gd name="connsiteY43" fmla="*/ 5972291 h 6870743"/>
              <a:gd name="connsiteX44" fmla="*/ 5658057 w 9451708"/>
              <a:gd name="connsiteY44" fmla="*/ 5972291 h 6870743"/>
              <a:gd name="connsiteX45" fmla="*/ 5658057 w 9451708"/>
              <a:gd name="connsiteY45" fmla="*/ 5672807 h 6870743"/>
              <a:gd name="connsiteX46" fmla="*/ 5360847 w 9451708"/>
              <a:gd name="connsiteY46" fmla="*/ 5672807 h 6870743"/>
              <a:gd name="connsiteX47" fmla="*/ 5360847 w 9451708"/>
              <a:gd name="connsiteY47" fmla="*/ 5373323 h 6870743"/>
              <a:gd name="connsiteX48" fmla="*/ 5062419 w 9451708"/>
              <a:gd name="connsiteY48" fmla="*/ 5373323 h 6870743"/>
              <a:gd name="connsiteX49" fmla="*/ 5062419 w 9451708"/>
              <a:gd name="connsiteY49" fmla="*/ 5073839 h 6870743"/>
              <a:gd name="connsiteX50" fmla="*/ 4765210 w 9451708"/>
              <a:gd name="connsiteY50" fmla="*/ 5073839 h 6870743"/>
              <a:gd name="connsiteX51" fmla="*/ 4765210 w 9451708"/>
              <a:gd name="connsiteY51" fmla="*/ 4774356 h 6870743"/>
              <a:gd name="connsiteX52" fmla="*/ 4465727 w 9451708"/>
              <a:gd name="connsiteY52" fmla="*/ 4774356 h 6870743"/>
              <a:gd name="connsiteX53" fmla="*/ 4465727 w 9451708"/>
              <a:gd name="connsiteY53" fmla="*/ 4474872 h 6870743"/>
              <a:gd name="connsiteX54" fmla="*/ 4465726 w 9451708"/>
              <a:gd name="connsiteY54" fmla="*/ 4474872 h 6870743"/>
              <a:gd name="connsiteX55" fmla="*/ 4166242 w 9451708"/>
              <a:gd name="connsiteY55" fmla="*/ 4474872 h 6870743"/>
              <a:gd name="connsiteX56" fmla="*/ 4166242 w 9451708"/>
              <a:gd name="connsiteY56" fmla="*/ 4175388 h 6870743"/>
              <a:gd name="connsiteX57" fmla="*/ 3869034 w 9451708"/>
              <a:gd name="connsiteY57" fmla="*/ 4175388 h 6870743"/>
              <a:gd name="connsiteX58" fmla="*/ 3869034 w 9451708"/>
              <a:gd name="connsiteY58" fmla="*/ 3875905 h 6870743"/>
              <a:gd name="connsiteX59" fmla="*/ 3866758 w 9451708"/>
              <a:gd name="connsiteY59" fmla="*/ 3875905 h 6870743"/>
              <a:gd name="connsiteX60" fmla="*/ 3569550 w 9451708"/>
              <a:gd name="connsiteY60" fmla="*/ 3875905 h 6870743"/>
              <a:gd name="connsiteX61" fmla="*/ 3569550 w 9451708"/>
              <a:gd name="connsiteY61" fmla="*/ 3593805 h 6870743"/>
              <a:gd name="connsiteX62" fmla="*/ 3279617 w 9451708"/>
              <a:gd name="connsiteY62" fmla="*/ 3593805 h 6870743"/>
              <a:gd name="connsiteX63" fmla="*/ 3279617 w 9451708"/>
              <a:gd name="connsiteY63" fmla="*/ 3576421 h 6870743"/>
              <a:gd name="connsiteX64" fmla="*/ 3274616 w 9451708"/>
              <a:gd name="connsiteY64" fmla="*/ 3576421 h 6870743"/>
              <a:gd name="connsiteX65" fmla="*/ 3274616 w 9451708"/>
              <a:gd name="connsiteY65" fmla="*/ 3294322 h 6870743"/>
              <a:gd name="connsiteX66" fmla="*/ 2980133 w 9451708"/>
              <a:gd name="connsiteY66" fmla="*/ 3294322 h 6870743"/>
              <a:gd name="connsiteX67" fmla="*/ 2980133 w 9451708"/>
              <a:gd name="connsiteY67" fmla="*/ 3276937 h 6870743"/>
              <a:gd name="connsiteX68" fmla="*/ 2975132 w 9451708"/>
              <a:gd name="connsiteY68" fmla="*/ 3276937 h 6870743"/>
              <a:gd name="connsiteX69" fmla="*/ 2975132 w 9451708"/>
              <a:gd name="connsiteY69" fmla="*/ 2994838 h 6870743"/>
              <a:gd name="connsiteX70" fmla="*/ 2680650 w 9451708"/>
              <a:gd name="connsiteY70" fmla="*/ 2994838 h 6870743"/>
              <a:gd name="connsiteX71" fmla="*/ 2680650 w 9451708"/>
              <a:gd name="connsiteY71" fmla="*/ 2977454 h 6870743"/>
              <a:gd name="connsiteX72" fmla="*/ 2676703 w 9451708"/>
              <a:gd name="connsiteY72" fmla="*/ 2977454 h 6870743"/>
              <a:gd name="connsiteX73" fmla="*/ 2676703 w 9451708"/>
              <a:gd name="connsiteY73" fmla="*/ 2695354 h 6870743"/>
              <a:gd name="connsiteX74" fmla="*/ 2383441 w 9451708"/>
              <a:gd name="connsiteY74" fmla="*/ 2695354 h 6870743"/>
              <a:gd name="connsiteX75" fmla="*/ 2383441 w 9451708"/>
              <a:gd name="connsiteY75" fmla="*/ 2395870 h 6870743"/>
              <a:gd name="connsiteX76" fmla="*/ 2086232 w 9451708"/>
              <a:gd name="connsiteY76" fmla="*/ 2395870 h 6870743"/>
              <a:gd name="connsiteX77" fmla="*/ 2086232 w 9451708"/>
              <a:gd name="connsiteY77" fmla="*/ 2096386 h 6870743"/>
              <a:gd name="connsiteX78" fmla="*/ 1787803 w 9451708"/>
              <a:gd name="connsiteY78" fmla="*/ 2096386 h 6870743"/>
              <a:gd name="connsiteX79" fmla="*/ 1787803 w 9451708"/>
              <a:gd name="connsiteY79" fmla="*/ 1796902 h 6870743"/>
              <a:gd name="connsiteX80" fmla="*/ 1490594 w 9451708"/>
              <a:gd name="connsiteY80" fmla="*/ 1796902 h 6870743"/>
              <a:gd name="connsiteX81" fmla="*/ 1490594 w 9451708"/>
              <a:gd name="connsiteY81" fmla="*/ 1497419 h 6870743"/>
              <a:gd name="connsiteX82" fmla="*/ 1191111 w 9451708"/>
              <a:gd name="connsiteY82" fmla="*/ 1497419 h 6870743"/>
              <a:gd name="connsiteX83" fmla="*/ 1191111 w 9451708"/>
              <a:gd name="connsiteY83" fmla="*/ 1197935 h 6870743"/>
              <a:gd name="connsiteX84" fmla="*/ 1191110 w 9451708"/>
              <a:gd name="connsiteY84" fmla="*/ 1197935 h 6870743"/>
              <a:gd name="connsiteX85" fmla="*/ 891626 w 9451708"/>
              <a:gd name="connsiteY85" fmla="*/ 1197935 h 6870743"/>
              <a:gd name="connsiteX86" fmla="*/ 891626 w 9451708"/>
              <a:gd name="connsiteY86" fmla="*/ 898451 h 6870743"/>
              <a:gd name="connsiteX87" fmla="*/ 594418 w 9451708"/>
              <a:gd name="connsiteY87" fmla="*/ 898451 h 6870743"/>
              <a:gd name="connsiteX88" fmla="*/ 594418 w 9451708"/>
              <a:gd name="connsiteY88" fmla="*/ 598968 h 6870743"/>
              <a:gd name="connsiteX89" fmla="*/ 592142 w 9451708"/>
              <a:gd name="connsiteY89" fmla="*/ 598968 h 6870743"/>
              <a:gd name="connsiteX90" fmla="*/ 294934 w 9451708"/>
              <a:gd name="connsiteY90" fmla="*/ 598968 h 6870743"/>
              <a:gd name="connsiteX91" fmla="*/ 294934 w 9451708"/>
              <a:gd name="connsiteY91" fmla="*/ 299484 h 6870743"/>
              <a:gd name="connsiteX92" fmla="*/ 0 w 9451708"/>
              <a:gd name="connsiteY92" fmla="*/ 299484 h 6870743"/>
              <a:gd name="connsiteX93" fmla="*/ 0 w 9451708"/>
              <a:gd name="connsiteY93" fmla="*/ 0 h 6870743"/>
              <a:gd name="connsiteX94" fmla="*/ 7057548 w 9451708"/>
              <a:gd name="connsiteY94" fmla="*/ 1 h 6870743"/>
              <a:gd name="connsiteX95" fmla="*/ 7057548 w 9451708"/>
              <a:gd name="connsiteY95" fmla="*/ 5 h 6870743"/>
              <a:gd name="connsiteX96" fmla="*/ 7356604 w 9451708"/>
              <a:gd name="connsiteY96" fmla="*/ 5 h 6870743"/>
              <a:gd name="connsiteX97" fmla="*/ 7356604 w 9451708"/>
              <a:gd name="connsiteY97" fmla="*/ 3 h 6870743"/>
              <a:gd name="connsiteX98" fmla="*/ 7656088 w 9451708"/>
              <a:gd name="connsiteY98" fmla="*/ 3 h 6870743"/>
              <a:gd name="connsiteX99" fmla="*/ 7955358 w 9451708"/>
              <a:gd name="connsiteY99" fmla="*/ 3 h 6870743"/>
              <a:gd name="connsiteX100" fmla="*/ 7955358 w 9451708"/>
              <a:gd name="connsiteY100" fmla="*/ 4 h 6870743"/>
              <a:gd name="connsiteX101" fmla="*/ 8254628 w 9451708"/>
              <a:gd name="connsiteY101" fmla="*/ 4 h 6870743"/>
              <a:gd name="connsiteX102" fmla="*/ 8553684 w 9451708"/>
              <a:gd name="connsiteY102" fmla="*/ 4 h 6870743"/>
              <a:gd name="connsiteX103" fmla="*/ 8852954 w 9451708"/>
              <a:gd name="connsiteY103" fmla="*/ 4 h 6870743"/>
              <a:gd name="connsiteX104" fmla="*/ 8852954 w 9451708"/>
              <a:gd name="connsiteY104" fmla="*/ 1 h 6870743"/>
              <a:gd name="connsiteX105" fmla="*/ 9152438 w 9451708"/>
              <a:gd name="connsiteY105" fmla="*/ 1 h 6870743"/>
              <a:gd name="connsiteX106" fmla="*/ 9152438 w 9451708"/>
              <a:gd name="connsiteY106" fmla="*/ 4 h 6870743"/>
              <a:gd name="connsiteX107" fmla="*/ 9451708 w 9451708"/>
              <a:gd name="connsiteY107" fmla="*/ 4 h 6870743"/>
              <a:gd name="connsiteX108" fmla="*/ 9451708 w 9451708"/>
              <a:gd name="connsiteY108" fmla="*/ 299243 h 6870743"/>
              <a:gd name="connsiteX109" fmla="*/ 9451708 w 9451708"/>
              <a:gd name="connsiteY109" fmla="*/ 299487 h 6870743"/>
              <a:gd name="connsiteX110" fmla="*/ 9451708 w 9451708"/>
              <a:gd name="connsiteY110" fmla="*/ 598483 h 6870743"/>
              <a:gd name="connsiteX111" fmla="*/ 9451708 w 9451708"/>
              <a:gd name="connsiteY111" fmla="*/ 598729 h 6870743"/>
              <a:gd name="connsiteX112" fmla="*/ 9451708 w 9451708"/>
              <a:gd name="connsiteY112" fmla="*/ 897720 h 6870743"/>
              <a:gd name="connsiteX113" fmla="*/ 9451708 w 9451708"/>
              <a:gd name="connsiteY113" fmla="*/ 897967 h 6870743"/>
              <a:gd name="connsiteX114" fmla="*/ 9451708 w 9451708"/>
              <a:gd name="connsiteY114" fmla="*/ 1196957 h 6870743"/>
              <a:gd name="connsiteX115" fmla="*/ 9451708 w 9451708"/>
              <a:gd name="connsiteY115" fmla="*/ 1197204 h 6870743"/>
              <a:gd name="connsiteX116" fmla="*/ 9451708 w 9451708"/>
              <a:gd name="connsiteY116" fmla="*/ 1496197 h 6870743"/>
              <a:gd name="connsiteX117" fmla="*/ 9451708 w 9451708"/>
              <a:gd name="connsiteY117" fmla="*/ 1496441 h 6870743"/>
              <a:gd name="connsiteX118" fmla="*/ 9451708 w 9451708"/>
              <a:gd name="connsiteY118" fmla="*/ 1795435 h 6870743"/>
              <a:gd name="connsiteX119" fmla="*/ 9451708 w 9451708"/>
              <a:gd name="connsiteY119" fmla="*/ 1795681 h 6870743"/>
              <a:gd name="connsiteX120" fmla="*/ 9451708 w 9451708"/>
              <a:gd name="connsiteY120" fmla="*/ 2094673 h 6870743"/>
              <a:gd name="connsiteX121" fmla="*/ 9451708 w 9451708"/>
              <a:gd name="connsiteY121" fmla="*/ 2094918 h 6870743"/>
              <a:gd name="connsiteX122" fmla="*/ 9451708 w 9451708"/>
              <a:gd name="connsiteY122" fmla="*/ 2393912 h 6870743"/>
              <a:gd name="connsiteX123" fmla="*/ 9451708 w 9451708"/>
              <a:gd name="connsiteY123" fmla="*/ 2394157 h 6870743"/>
              <a:gd name="connsiteX124" fmla="*/ 9451708 w 9451708"/>
              <a:gd name="connsiteY124" fmla="*/ 2693151 h 6870743"/>
              <a:gd name="connsiteX125" fmla="*/ 9451708 w 9451708"/>
              <a:gd name="connsiteY125" fmla="*/ 2693396 h 6870743"/>
              <a:gd name="connsiteX126" fmla="*/ 9451708 w 9451708"/>
              <a:gd name="connsiteY126" fmla="*/ 2992390 h 6870743"/>
              <a:gd name="connsiteX127" fmla="*/ 9451708 w 9451708"/>
              <a:gd name="connsiteY127" fmla="*/ 2992635 h 6870743"/>
              <a:gd name="connsiteX128" fmla="*/ 9451708 w 9451708"/>
              <a:gd name="connsiteY128" fmla="*/ 3291629 h 6870743"/>
              <a:gd name="connsiteX129" fmla="*/ 9451708 w 9451708"/>
              <a:gd name="connsiteY129" fmla="*/ 3291874 h 6870743"/>
              <a:gd name="connsiteX0" fmla="*/ 6758064 w 9451708"/>
              <a:gd name="connsiteY0" fmla="*/ 3131 h 6873873"/>
              <a:gd name="connsiteX1" fmla="*/ 5860468 w 9451708"/>
              <a:gd name="connsiteY1" fmla="*/ 3134 h 6873873"/>
              <a:gd name="connsiteX2" fmla="*/ 6159524 w 9451708"/>
              <a:gd name="connsiteY2" fmla="*/ 3135 h 6873873"/>
              <a:gd name="connsiteX3" fmla="*/ 6459008 w 9451708"/>
              <a:gd name="connsiteY3" fmla="*/ 3132 h 6873873"/>
              <a:gd name="connsiteX4" fmla="*/ 6758064 w 9451708"/>
              <a:gd name="connsiteY4" fmla="*/ 3135 h 6873873"/>
              <a:gd name="connsiteX5" fmla="*/ 6758064 w 9451708"/>
              <a:gd name="connsiteY5" fmla="*/ 3131 h 6873873"/>
              <a:gd name="connsiteX6" fmla="*/ 5261714 w 9451708"/>
              <a:gd name="connsiteY6" fmla="*/ 39909 h 6873873"/>
              <a:gd name="connsiteX7" fmla="*/ 5261714 w 9451708"/>
              <a:gd name="connsiteY7" fmla="*/ 302616 h 6873873"/>
              <a:gd name="connsiteX8" fmla="*/ 5560984 w 9451708"/>
              <a:gd name="connsiteY8" fmla="*/ 302616 h 6873873"/>
              <a:gd name="connsiteX9" fmla="*/ 5560984 w 9451708"/>
              <a:gd name="connsiteY9" fmla="*/ 302618 h 6873873"/>
              <a:gd name="connsiteX10" fmla="*/ 5560984 w 9451708"/>
              <a:gd name="connsiteY10" fmla="*/ 601858 h 6873873"/>
              <a:gd name="connsiteX11" fmla="*/ 5860254 w 9451708"/>
              <a:gd name="connsiteY11" fmla="*/ 601858 h 6873873"/>
              <a:gd name="connsiteX12" fmla="*/ 5860254 w 9451708"/>
              <a:gd name="connsiteY12" fmla="*/ 901096 h 6873873"/>
              <a:gd name="connsiteX13" fmla="*/ 6159524 w 9451708"/>
              <a:gd name="connsiteY13" fmla="*/ 901096 h 6873873"/>
              <a:gd name="connsiteX14" fmla="*/ 6159524 w 9451708"/>
              <a:gd name="connsiteY14" fmla="*/ 1200333 h 6873873"/>
              <a:gd name="connsiteX15" fmla="*/ 6458794 w 9451708"/>
              <a:gd name="connsiteY15" fmla="*/ 1200333 h 6873873"/>
              <a:gd name="connsiteX16" fmla="*/ 6458794 w 9451708"/>
              <a:gd name="connsiteY16" fmla="*/ 1200335 h 6873873"/>
              <a:gd name="connsiteX17" fmla="*/ 6458794 w 9451708"/>
              <a:gd name="connsiteY17" fmla="*/ 1499573 h 6873873"/>
              <a:gd name="connsiteX18" fmla="*/ 6758064 w 9451708"/>
              <a:gd name="connsiteY18" fmla="*/ 1499573 h 6873873"/>
              <a:gd name="connsiteX19" fmla="*/ 6758064 w 9451708"/>
              <a:gd name="connsiteY19" fmla="*/ 1798811 h 6873873"/>
              <a:gd name="connsiteX20" fmla="*/ 7057334 w 9451708"/>
              <a:gd name="connsiteY20" fmla="*/ 1798811 h 6873873"/>
              <a:gd name="connsiteX21" fmla="*/ 7057334 w 9451708"/>
              <a:gd name="connsiteY21" fmla="*/ 2098048 h 6873873"/>
              <a:gd name="connsiteX22" fmla="*/ 7356604 w 9451708"/>
              <a:gd name="connsiteY22" fmla="*/ 2098048 h 6873873"/>
              <a:gd name="connsiteX23" fmla="*/ 7356604 w 9451708"/>
              <a:gd name="connsiteY23" fmla="*/ 2397287 h 6873873"/>
              <a:gd name="connsiteX24" fmla="*/ 7655874 w 9451708"/>
              <a:gd name="connsiteY24" fmla="*/ 2397287 h 6873873"/>
              <a:gd name="connsiteX25" fmla="*/ 7655874 w 9451708"/>
              <a:gd name="connsiteY25" fmla="*/ 2696526 h 6873873"/>
              <a:gd name="connsiteX26" fmla="*/ 7955144 w 9451708"/>
              <a:gd name="connsiteY26" fmla="*/ 2696526 h 6873873"/>
              <a:gd name="connsiteX27" fmla="*/ 7955144 w 9451708"/>
              <a:gd name="connsiteY27" fmla="*/ 2995765 h 6873873"/>
              <a:gd name="connsiteX28" fmla="*/ 8254414 w 9451708"/>
              <a:gd name="connsiteY28" fmla="*/ 2995765 h 6873873"/>
              <a:gd name="connsiteX29" fmla="*/ 8254414 w 9451708"/>
              <a:gd name="connsiteY29" fmla="*/ 3295004 h 6873873"/>
              <a:gd name="connsiteX30" fmla="*/ 8553684 w 9451708"/>
              <a:gd name="connsiteY30" fmla="*/ 3295004 h 6873873"/>
              <a:gd name="connsiteX31" fmla="*/ 8553684 w 9451708"/>
              <a:gd name="connsiteY31" fmla="*/ 3594243 h 6873873"/>
              <a:gd name="connsiteX32" fmla="*/ 8852954 w 9451708"/>
              <a:gd name="connsiteY32" fmla="*/ 3594243 h 6873873"/>
              <a:gd name="connsiteX33" fmla="*/ 8852954 w 9451708"/>
              <a:gd name="connsiteY33" fmla="*/ 3893482 h 6873873"/>
              <a:gd name="connsiteX34" fmla="*/ 9152224 w 9451708"/>
              <a:gd name="connsiteY34" fmla="*/ 3893482 h 6873873"/>
              <a:gd name="connsiteX35" fmla="*/ 9152224 w 9451708"/>
              <a:gd name="connsiteY35" fmla="*/ 4192727 h 6873873"/>
              <a:gd name="connsiteX36" fmla="*/ 9445851 w 9451708"/>
              <a:gd name="connsiteY36" fmla="*/ 4192727 h 6873873"/>
              <a:gd name="connsiteX37" fmla="*/ 9451708 w 9451708"/>
              <a:gd name="connsiteY37" fmla="*/ 6873873 h 6873873"/>
              <a:gd name="connsiteX38" fmla="*/ 6554233 w 9451708"/>
              <a:gd name="connsiteY38" fmla="*/ 6873872 h 6873873"/>
              <a:gd name="connsiteX39" fmla="*/ 6554233 w 9451708"/>
              <a:gd name="connsiteY39" fmla="*/ 6574389 h 6873873"/>
              <a:gd name="connsiteX40" fmla="*/ 6254749 w 9451708"/>
              <a:gd name="connsiteY40" fmla="*/ 6574389 h 6873873"/>
              <a:gd name="connsiteX41" fmla="*/ 6254749 w 9451708"/>
              <a:gd name="connsiteY41" fmla="*/ 6274905 h 6873873"/>
              <a:gd name="connsiteX42" fmla="*/ 5955265 w 9451708"/>
              <a:gd name="connsiteY42" fmla="*/ 6274905 h 6873873"/>
              <a:gd name="connsiteX43" fmla="*/ 5955265 w 9451708"/>
              <a:gd name="connsiteY43" fmla="*/ 5975421 h 6873873"/>
              <a:gd name="connsiteX44" fmla="*/ 5658057 w 9451708"/>
              <a:gd name="connsiteY44" fmla="*/ 5975421 h 6873873"/>
              <a:gd name="connsiteX45" fmla="*/ 5658057 w 9451708"/>
              <a:gd name="connsiteY45" fmla="*/ 5675937 h 6873873"/>
              <a:gd name="connsiteX46" fmla="*/ 5360847 w 9451708"/>
              <a:gd name="connsiteY46" fmla="*/ 5675937 h 6873873"/>
              <a:gd name="connsiteX47" fmla="*/ 5360847 w 9451708"/>
              <a:gd name="connsiteY47" fmla="*/ 5376453 h 6873873"/>
              <a:gd name="connsiteX48" fmla="*/ 5062419 w 9451708"/>
              <a:gd name="connsiteY48" fmla="*/ 5376453 h 6873873"/>
              <a:gd name="connsiteX49" fmla="*/ 5062419 w 9451708"/>
              <a:gd name="connsiteY49" fmla="*/ 5076969 h 6873873"/>
              <a:gd name="connsiteX50" fmla="*/ 4765210 w 9451708"/>
              <a:gd name="connsiteY50" fmla="*/ 5076969 h 6873873"/>
              <a:gd name="connsiteX51" fmla="*/ 4765210 w 9451708"/>
              <a:gd name="connsiteY51" fmla="*/ 4777486 h 6873873"/>
              <a:gd name="connsiteX52" fmla="*/ 4465727 w 9451708"/>
              <a:gd name="connsiteY52" fmla="*/ 4777486 h 6873873"/>
              <a:gd name="connsiteX53" fmla="*/ 4465727 w 9451708"/>
              <a:gd name="connsiteY53" fmla="*/ 4478002 h 6873873"/>
              <a:gd name="connsiteX54" fmla="*/ 4465726 w 9451708"/>
              <a:gd name="connsiteY54" fmla="*/ 4478002 h 6873873"/>
              <a:gd name="connsiteX55" fmla="*/ 4166242 w 9451708"/>
              <a:gd name="connsiteY55" fmla="*/ 4478002 h 6873873"/>
              <a:gd name="connsiteX56" fmla="*/ 4166242 w 9451708"/>
              <a:gd name="connsiteY56" fmla="*/ 4178518 h 6873873"/>
              <a:gd name="connsiteX57" fmla="*/ 3869034 w 9451708"/>
              <a:gd name="connsiteY57" fmla="*/ 4178518 h 6873873"/>
              <a:gd name="connsiteX58" fmla="*/ 3869034 w 9451708"/>
              <a:gd name="connsiteY58" fmla="*/ 3879035 h 6873873"/>
              <a:gd name="connsiteX59" fmla="*/ 3866758 w 9451708"/>
              <a:gd name="connsiteY59" fmla="*/ 3879035 h 6873873"/>
              <a:gd name="connsiteX60" fmla="*/ 3569550 w 9451708"/>
              <a:gd name="connsiteY60" fmla="*/ 3879035 h 6873873"/>
              <a:gd name="connsiteX61" fmla="*/ 3569550 w 9451708"/>
              <a:gd name="connsiteY61" fmla="*/ 3596935 h 6873873"/>
              <a:gd name="connsiteX62" fmla="*/ 3279617 w 9451708"/>
              <a:gd name="connsiteY62" fmla="*/ 3596935 h 6873873"/>
              <a:gd name="connsiteX63" fmla="*/ 3279617 w 9451708"/>
              <a:gd name="connsiteY63" fmla="*/ 3579551 h 6873873"/>
              <a:gd name="connsiteX64" fmla="*/ 3274616 w 9451708"/>
              <a:gd name="connsiteY64" fmla="*/ 3579551 h 6873873"/>
              <a:gd name="connsiteX65" fmla="*/ 3274616 w 9451708"/>
              <a:gd name="connsiteY65" fmla="*/ 3297452 h 6873873"/>
              <a:gd name="connsiteX66" fmla="*/ 2980133 w 9451708"/>
              <a:gd name="connsiteY66" fmla="*/ 3297452 h 6873873"/>
              <a:gd name="connsiteX67" fmla="*/ 2980133 w 9451708"/>
              <a:gd name="connsiteY67" fmla="*/ 3280067 h 6873873"/>
              <a:gd name="connsiteX68" fmla="*/ 2975132 w 9451708"/>
              <a:gd name="connsiteY68" fmla="*/ 3280067 h 6873873"/>
              <a:gd name="connsiteX69" fmla="*/ 2975132 w 9451708"/>
              <a:gd name="connsiteY69" fmla="*/ 2997968 h 6873873"/>
              <a:gd name="connsiteX70" fmla="*/ 2680650 w 9451708"/>
              <a:gd name="connsiteY70" fmla="*/ 2997968 h 6873873"/>
              <a:gd name="connsiteX71" fmla="*/ 2680650 w 9451708"/>
              <a:gd name="connsiteY71" fmla="*/ 2980584 h 6873873"/>
              <a:gd name="connsiteX72" fmla="*/ 2676703 w 9451708"/>
              <a:gd name="connsiteY72" fmla="*/ 2980584 h 6873873"/>
              <a:gd name="connsiteX73" fmla="*/ 2676703 w 9451708"/>
              <a:gd name="connsiteY73" fmla="*/ 2698484 h 6873873"/>
              <a:gd name="connsiteX74" fmla="*/ 2383441 w 9451708"/>
              <a:gd name="connsiteY74" fmla="*/ 2698484 h 6873873"/>
              <a:gd name="connsiteX75" fmla="*/ 2383441 w 9451708"/>
              <a:gd name="connsiteY75" fmla="*/ 2399000 h 6873873"/>
              <a:gd name="connsiteX76" fmla="*/ 2086232 w 9451708"/>
              <a:gd name="connsiteY76" fmla="*/ 2399000 h 6873873"/>
              <a:gd name="connsiteX77" fmla="*/ 2086232 w 9451708"/>
              <a:gd name="connsiteY77" fmla="*/ 2099516 h 6873873"/>
              <a:gd name="connsiteX78" fmla="*/ 1787803 w 9451708"/>
              <a:gd name="connsiteY78" fmla="*/ 2099516 h 6873873"/>
              <a:gd name="connsiteX79" fmla="*/ 1787803 w 9451708"/>
              <a:gd name="connsiteY79" fmla="*/ 1800032 h 6873873"/>
              <a:gd name="connsiteX80" fmla="*/ 1490594 w 9451708"/>
              <a:gd name="connsiteY80" fmla="*/ 1800032 h 6873873"/>
              <a:gd name="connsiteX81" fmla="*/ 1490594 w 9451708"/>
              <a:gd name="connsiteY81" fmla="*/ 1500549 h 6873873"/>
              <a:gd name="connsiteX82" fmla="*/ 1191111 w 9451708"/>
              <a:gd name="connsiteY82" fmla="*/ 1500549 h 6873873"/>
              <a:gd name="connsiteX83" fmla="*/ 1191111 w 9451708"/>
              <a:gd name="connsiteY83" fmla="*/ 1201065 h 6873873"/>
              <a:gd name="connsiteX84" fmla="*/ 1191110 w 9451708"/>
              <a:gd name="connsiteY84" fmla="*/ 1201065 h 6873873"/>
              <a:gd name="connsiteX85" fmla="*/ 891626 w 9451708"/>
              <a:gd name="connsiteY85" fmla="*/ 1201065 h 6873873"/>
              <a:gd name="connsiteX86" fmla="*/ 891626 w 9451708"/>
              <a:gd name="connsiteY86" fmla="*/ 901581 h 6873873"/>
              <a:gd name="connsiteX87" fmla="*/ 594418 w 9451708"/>
              <a:gd name="connsiteY87" fmla="*/ 901581 h 6873873"/>
              <a:gd name="connsiteX88" fmla="*/ 594418 w 9451708"/>
              <a:gd name="connsiteY88" fmla="*/ 602098 h 6873873"/>
              <a:gd name="connsiteX89" fmla="*/ 592142 w 9451708"/>
              <a:gd name="connsiteY89" fmla="*/ 602098 h 6873873"/>
              <a:gd name="connsiteX90" fmla="*/ 294934 w 9451708"/>
              <a:gd name="connsiteY90" fmla="*/ 602098 h 6873873"/>
              <a:gd name="connsiteX91" fmla="*/ 294934 w 9451708"/>
              <a:gd name="connsiteY91" fmla="*/ 302614 h 6873873"/>
              <a:gd name="connsiteX92" fmla="*/ 0 w 9451708"/>
              <a:gd name="connsiteY92" fmla="*/ 302614 h 6873873"/>
              <a:gd name="connsiteX93" fmla="*/ 0 w 9451708"/>
              <a:gd name="connsiteY93" fmla="*/ 3130 h 6873873"/>
              <a:gd name="connsiteX94" fmla="*/ 5254300 w 9451708"/>
              <a:gd name="connsiteY94" fmla="*/ 0 h 6873873"/>
              <a:gd name="connsiteX95" fmla="*/ 7057548 w 9451708"/>
              <a:gd name="connsiteY95" fmla="*/ 3131 h 6873873"/>
              <a:gd name="connsiteX96" fmla="*/ 7057548 w 9451708"/>
              <a:gd name="connsiteY96" fmla="*/ 3135 h 6873873"/>
              <a:gd name="connsiteX97" fmla="*/ 7356604 w 9451708"/>
              <a:gd name="connsiteY97" fmla="*/ 3135 h 6873873"/>
              <a:gd name="connsiteX98" fmla="*/ 7356604 w 9451708"/>
              <a:gd name="connsiteY98" fmla="*/ 3133 h 6873873"/>
              <a:gd name="connsiteX99" fmla="*/ 7656088 w 9451708"/>
              <a:gd name="connsiteY99" fmla="*/ 3133 h 6873873"/>
              <a:gd name="connsiteX100" fmla="*/ 7955358 w 9451708"/>
              <a:gd name="connsiteY100" fmla="*/ 3133 h 6873873"/>
              <a:gd name="connsiteX101" fmla="*/ 7955358 w 9451708"/>
              <a:gd name="connsiteY101" fmla="*/ 3134 h 6873873"/>
              <a:gd name="connsiteX102" fmla="*/ 8254628 w 9451708"/>
              <a:gd name="connsiteY102" fmla="*/ 3134 h 6873873"/>
              <a:gd name="connsiteX103" fmla="*/ 8553684 w 9451708"/>
              <a:gd name="connsiteY103" fmla="*/ 3134 h 6873873"/>
              <a:gd name="connsiteX104" fmla="*/ 8852954 w 9451708"/>
              <a:gd name="connsiteY104" fmla="*/ 3134 h 6873873"/>
              <a:gd name="connsiteX105" fmla="*/ 8852954 w 9451708"/>
              <a:gd name="connsiteY105" fmla="*/ 3131 h 6873873"/>
              <a:gd name="connsiteX106" fmla="*/ 9152438 w 9451708"/>
              <a:gd name="connsiteY106" fmla="*/ 3131 h 6873873"/>
              <a:gd name="connsiteX107" fmla="*/ 9152438 w 9451708"/>
              <a:gd name="connsiteY107" fmla="*/ 3134 h 6873873"/>
              <a:gd name="connsiteX108" fmla="*/ 9451708 w 9451708"/>
              <a:gd name="connsiteY108" fmla="*/ 3134 h 6873873"/>
              <a:gd name="connsiteX109" fmla="*/ 9451708 w 9451708"/>
              <a:gd name="connsiteY109" fmla="*/ 302373 h 6873873"/>
              <a:gd name="connsiteX110" fmla="*/ 9451708 w 9451708"/>
              <a:gd name="connsiteY110" fmla="*/ 302617 h 6873873"/>
              <a:gd name="connsiteX111" fmla="*/ 9451708 w 9451708"/>
              <a:gd name="connsiteY111" fmla="*/ 601613 h 6873873"/>
              <a:gd name="connsiteX112" fmla="*/ 9451708 w 9451708"/>
              <a:gd name="connsiteY112" fmla="*/ 601859 h 6873873"/>
              <a:gd name="connsiteX113" fmla="*/ 9451708 w 9451708"/>
              <a:gd name="connsiteY113" fmla="*/ 900850 h 6873873"/>
              <a:gd name="connsiteX114" fmla="*/ 9451708 w 9451708"/>
              <a:gd name="connsiteY114" fmla="*/ 901097 h 6873873"/>
              <a:gd name="connsiteX115" fmla="*/ 9451708 w 9451708"/>
              <a:gd name="connsiteY115" fmla="*/ 1200087 h 6873873"/>
              <a:gd name="connsiteX116" fmla="*/ 9451708 w 9451708"/>
              <a:gd name="connsiteY116" fmla="*/ 1200334 h 6873873"/>
              <a:gd name="connsiteX117" fmla="*/ 9451708 w 9451708"/>
              <a:gd name="connsiteY117" fmla="*/ 1499327 h 6873873"/>
              <a:gd name="connsiteX118" fmla="*/ 9451708 w 9451708"/>
              <a:gd name="connsiteY118" fmla="*/ 1499571 h 6873873"/>
              <a:gd name="connsiteX119" fmla="*/ 9451708 w 9451708"/>
              <a:gd name="connsiteY119" fmla="*/ 1798565 h 6873873"/>
              <a:gd name="connsiteX120" fmla="*/ 9451708 w 9451708"/>
              <a:gd name="connsiteY120" fmla="*/ 1798811 h 6873873"/>
              <a:gd name="connsiteX121" fmla="*/ 9451708 w 9451708"/>
              <a:gd name="connsiteY121" fmla="*/ 2097803 h 6873873"/>
              <a:gd name="connsiteX122" fmla="*/ 9451708 w 9451708"/>
              <a:gd name="connsiteY122" fmla="*/ 2098048 h 6873873"/>
              <a:gd name="connsiteX123" fmla="*/ 9451708 w 9451708"/>
              <a:gd name="connsiteY123" fmla="*/ 2397042 h 6873873"/>
              <a:gd name="connsiteX124" fmla="*/ 9451708 w 9451708"/>
              <a:gd name="connsiteY124" fmla="*/ 2397287 h 6873873"/>
              <a:gd name="connsiteX125" fmla="*/ 9451708 w 9451708"/>
              <a:gd name="connsiteY125" fmla="*/ 2696281 h 6873873"/>
              <a:gd name="connsiteX126" fmla="*/ 9451708 w 9451708"/>
              <a:gd name="connsiteY126" fmla="*/ 2696526 h 6873873"/>
              <a:gd name="connsiteX127" fmla="*/ 9451708 w 9451708"/>
              <a:gd name="connsiteY127" fmla="*/ 2995520 h 6873873"/>
              <a:gd name="connsiteX128" fmla="*/ 9451708 w 9451708"/>
              <a:gd name="connsiteY128" fmla="*/ 2995765 h 6873873"/>
              <a:gd name="connsiteX129" fmla="*/ 9451708 w 9451708"/>
              <a:gd name="connsiteY129" fmla="*/ 3294759 h 6873873"/>
              <a:gd name="connsiteX130" fmla="*/ 9451708 w 9451708"/>
              <a:gd name="connsiteY130" fmla="*/ 3295004 h 6873873"/>
              <a:gd name="connsiteX0" fmla="*/ 6758064 w 9451708"/>
              <a:gd name="connsiteY0" fmla="*/ 3131 h 6873873"/>
              <a:gd name="connsiteX1" fmla="*/ 6159524 w 9451708"/>
              <a:gd name="connsiteY1" fmla="*/ 3135 h 6873873"/>
              <a:gd name="connsiteX2" fmla="*/ 6459008 w 9451708"/>
              <a:gd name="connsiteY2" fmla="*/ 3132 h 6873873"/>
              <a:gd name="connsiteX3" fmla="*/ 6758064 w 9451708"/>
              <a:gd name="connsiteY3" fmla="*/ 3135 h 6873873"/>
              <a:gd name="connsiteX4" fmla="*/ 6758064 w 9451708"/>
              <a:gd name="connsiteY4" fmla="*/ 3131 h 6873873"/>
              <a:gd name="connsiteX5" fmla="*/ 5261714 w 9451708"/>
              <a:gd name="connsiteY5" fmla="*/ 39909 h 6873873"/>
              <a:gd name="connsiteX6" fmla="*/ 5261714 w 9451708"/>
              <a:gd name="connsiteY6" fmla="*/ 302616 h 6873873"/>
              <a:gd name="connsiteX7" fmla="*/ 5560984 w 9451708"/>
              <a:gd name="connsiteY7" fmla="*/ 302616 h 6873873"/>
              <a:gd name="connsiteX8" fmla="*/ 5560984 w 9451708"/>
              <a:gd name="connsiteY8" fmla="*/ 302618 h 6873873"/>
              <a:gd name="connsiteX9" fmla="*/ 5560984 w 9451708"/>
              <a:gd name="connsiteY9" fmla="*/ 601858 h 6873873"/>
              <a:gd name="connsiteX10" fmla="*/ 5860254 w 9451708"/>
              <a:gd name="connsiteY10" fmla="*/ 601858 h 6873873"/>
              <a:gd name="connsiteX11" fmla="*/ 5860254 w 9451708"/>
              <a:gd name="connsiteY11" fmla="*/ 901096 h 6873873"/>
              <a:gd name="connsiteX12" fmla="*/ 6159524 w 9451708"/>
              <a:gd name="connsiteY12" fmla="*/ 901096 h 6873873"/>
              <a:gd name="connsiteX13" fmla="*/ 6159524 w 9451708"/>
              <a:gd name="connsiteY13" fmla="*/ 1200333 h 6873873"/>
              <a:gd name="connsiteX14" fmla="*/ 6458794 w 9451708"/>
              <a:gd name="connsiteY14" fmla="*/ 1200333 h 6873873"/>
              <a:gd name="connsiteX15" fmla="*/ 6458794 w 9451708"/>
              <a:gd name="connsiteY15" fmla="*/ 1200335 h 6873873"/>
              <a:gd name="connsiteX16" fmla="*/ 6458794 w 9451708"/>
              <a:gd name="connsiteY16" fmla="*/ 1499573 h 6873873"/>
              <a:gd name="connsiteX17" fmla="*/ 6758064 w 9451708"/>
              <a:gd name="connsiteY17" fmla="*/ 1499573 h 6873873"/>
              <a:gd name="connsiteX18" fmla="*/ 6758064 w 9451708"/>
              <a:gd name="connsiteY18" fmla="*/ 1798811 h 6873873"/>
              <a:gd name="connsiteX19" fmla="*/ 7057334 w 9451708"/>
              <a:gd name="connsiteY19" fmla="*/ 1798811 h 6873873"/>
              <a:gd name="connsiteX20" fmla="*/ 7057334 w 9451708"/>
              <a:gd name="connsiteY20" fmla="*/ 2098048 h 6873873"/>
              <a:gd name="connsiteX21" fmla="*/ 7356604 w 9451708"/>
              <a:gd name="connsiteY21" fmla="*/ 2098048 h 6873873"/>
              <a:gd name="connsiteX22" fmla="*/ 7356604 w 9451708"/>
              <a:gd name="connsiteY22" fmla="*/ 2397287 h 6873873"/>
              <a:gd name="connsiteX23" fmla="*/ 7655874 w 9451708"/>
              <a:gd name="connsiteY23" fmla="*/ 2397287 h 6873873"/>
              <a:gd name="connsiteX24" fmla="*/ 7655874 w 9451708"/>
              <a:gd name="connsiteY24" fmla="*/ 2696526 h 6873873"/>
              <a:gd name="connsiteX25" fmla="*/ 7955144 w 9451708"/>
              <a:gd name="connsiteY25" fmla="*/ 2696526 h 6873873"/>
              <a:gd name="connsiteX26" fmla="*/ 7955144 w 9451708"/>
              <a:gd name="connsiteY26" fmla="*/ 2995765 h 6873873"/>
              <a:gd name="connsiteX27" fmla="*/ 8254414 w 9451708"/>
              <a:gd name="connsiteY27" fmla="*/ 2995765 h 6873873"/>
              <a:gd name="connsiteX28" fmla="*/ 8254414 w 9451708"/>
              <a:gd name="connsiteY28" fmla="*/ 3295004 h 6873873"/>
              <a:gd name="connsiteX29" fmla="*/ 8553684 w 9451708"/>
              <a:gd name="connsiteY29" fmla="*/ 3295004 h 6873873"/>
              <a:gd name="connsiteX30" fmla="*/ 8553684 w 9451708"/>
              <a:gd name="connsiteY30" fmla="*/ 3594243 h 6873873"/>
              <a:gd name="connsiteX31" fmla="*/ 8852954 w 9451708"/>
              <a:gd name="connsiteY31" fmla="*/ 3594243 h 6873873"/>
              <a:gd name="connsiteX32" fmla="*/ 8852954 w 9451708"/>
              <a:gd name="connsiteY32" fmla="*/ 3893482 h 6873873"/>
              <a:gd name="connsiteX33" fmla="*/ 9152224 w 9451708"/>
              <a:gd name="connsiteY33" fmla="*/ 3893482 h 6873873"/>
              <a:gd name="connsiteX34" fmla="*/ 9152224 w 9451708"/>
              <a:gd name="connsiteY34" fmla="*/ 4192727 h 6873873"/>
              <a:gd name="connsiteX35" fmla="*/ 9445851 w 9451708"/>
              <a:gd name="connsiteY35" fmla="*/ 4192727 h 6873873"/>
              <a:gd name="connsiteX36" fmla="*/ 9451708 w 9451708"/>
              <a:gd name="connsiteY36" fmla="*/ 6873873 h 6873873"/>
              <a:gd name="connsiteX37" fmla="*/ 6554233 w 9451708"/>
              <a:gd name="connsiteY37" fmla="*/ 6873872 h 6873873"/>
              <a:gd name="connsiteX38" fmla="*/ 6554233 w 9451708"/>
              <a:gd name="connsiteY38" fmla="*/ 6574389 h 6873873"/>
              <a:gd name="connsiteX39" fmla="*/ 6254749 w 9451708"/>
              <a:gd name="connsiteY39" fmla="*/ 6574389 h 6873873"/>
              <a:gd name="connsiteX40" fmla="*/ 6254749 w 9451708"/>
              <a:gd name="connsiteY40" fmla="*/ 6274905 h 6873873"/>
              <a:gd name="connsiteX41" fmla="*/ 5955265 w 9451708"/>
              <a:gd name="connsiteY41" fmla="*/ 6274905 h 6873873"/>
              <a:gd name="connsiteX42" fmla="*/ 5955265 w 9451708"/>
              <a:gd name="connsiteY42" fmla="*/ 5975421 h 6873873"/>
              <a:gd name="connsiteX43" fmla="*/ 5658057 w 9451708"/>
              <a:gd name="connsiteY43" fmla="*/ 5975421 h 6873873"/>
              <a:gd name="connsiteX44" fmla="*/ 5658057 w 9451708"/>
              <a:gd name="connsiteY44" fmla="*/ 5675937 h 6873873"/>
              <a:gd name="connsiteX45" fmla="*/ 5360847 w 9451708"/>
              <a:gd name="connsiteY45" fmla="*/ 5675937 h 6873873"/>
              <a:gd name="connsiteX46" fmla="*/ 5360847 w 9451708"/>
              <a:gd name="connsiteY46" fmla="*/ 5376453 h 6873873"/>
              <a:gd name="connsiteX47" fmla="*/ 5062419 w 9451708"/>
              <a:gd name="connsiteY47" fmla="*/ 5376453 h 6873873"/>
              <a:gd name="connsiteX48" fmla="*/ 5062419 w 9451708"/>
              <a:gd name="connsiteY48" fmla="*/ 5076969 h 6873873"/>
              <a:gd name="connsiteX49" fmla="*/ 4765210 w 9451708"/>
              <a:gd name="connsiteY49" fmla="*/ 5076969 h 6873873"/>
              <a:gd name="connsiteX50" fmla="*/ 4765210 w 9451708"/>
              <a:gd name="connsiteY50" fmla="*/ 4777486 h 6873873"/>
              <a:gd name="connsiteX51" fmla="*/ 4465727 w 9451708"/>
              <a:gd name="connsiteY51" fmla="*/ 4777486 h 6873873"/>
              <a:gd name="connsiteX52" fmla="*/ 4465727 w 9451708"/>
              <a:gd name="connsiteY52" fmla="*/ 4478002 h 6873873"/>
              <a:gd name="connsiteX53" fmla="*/ 4465726 w 9451708"/>
              <a:gd name="connsiteY53" fmla="*/ 4478002 h 6873873"/>
              <a:gd name="connsiteX54" fmla="*/ 4166242 w 9451708"/>
              <a:gd name="connsiteY54" fmla="*/ 4478002 h 6873873"/>
              <a:gd name="connsiteX55" fmla="*/ 4166242 w 9451708"/>
              <a:gd name="connsiteY55" fmla="*/ 4178518 h 6873873"/>
              <a:gd name="connsiteX56" fmla="*/ 3869034 w 9451708"/>
              <a:gd name="connsiteY56" fmla="*/ 4178518 h 6873873"/>
              <a:gd name="connsiteX57" fmla="*/ 3869034 w 9451708"/>
              <a:gd name="connsiteY57" fmla="*/ 3879035 h 6873873"/>
              <a:gd name="connsiteX58" fmla="*/ 3866758 w 9451708"/>
              <a:gd name="connsiteY58" fmla="*/ 3879035 h 6873873"/>
              <a:gd name="connsiteX59" fmla="*/ 3569550 w 9451708"/>
              <a:gd name="connsiteY59" fmla="*/ 3879035 h 6873873"/>
              <a:gd name="connsiteX60" fmla="*/ 3569550 w 9451708"/>
              <a:gd name="connsiteY60" fmla="*/ 3596935 h 6873873"/>
              <a:gd name="connsiteX61" fmla="*/ 3279617 w 9451708"/>
              <a:gd name="connsiteY61" fmla="*/ 3596935 h 6873873"/>
              <a:gd name="connsiteX62" fmla="*/ 3279617 w 9451708"/>
              <a:gd name="connsiteY62" fmla="*/ 3579551 h 6873873"/>
              <a:gd name="connsiteX63" fmla="*/ 3274616 w 9451708"/>
              <a:gd name="connsiteY63" fmla="*/ 3579551 h 6873873"/>
              <a:gd name="connsiteX64" fmla="*/ 3274616 w 9451708"/>
              <a:gd name="connsiteY64" fmla="*/ 3297452 h 6873873"/>
              <a:gd name="connsiteX65" fmla="*/ 2980133 w 9451708"/>
              <a:gd name="connsiteY65" fmla="*/ 3297452 h 6873873"/>
              <a:gd name="connsiteX66" fmla="*/ 2980133 w 9451708"/>
              <a:gd name="connsiteY66" fmla="*/ 3280067 h 6873873"/>
              <a:gd name="connsiteX67" fmla="*/ 2975132 w 9451708"/>
              <a:gd name="connsiteY67" fmla="*/ 3280067 h 6873873"/>
              <a:gd name="connsiteX68" fmla="*/ 2975132 w 9451708"/>
              <a:gd name="connsiteY68" fmla="*/ 2997968 h 6873873"/>
              <a:gd name="connsiteX69" fmla="*/ 2680650 w 9451708"/>
              <a:gd name="connsiteY69" fmla="*/ 2997968 h 6873873"/>
              <a:gd name="connsiteX70" fmla="*/ 2680650 w 9451708"/>
              <a:gd name="connsiteY70" fmla="*/ 2980584 h 6873873"/>
              <a:gd name="connsiteX71" fmla="*/ 2676703 w 9451708"/>
              <a:gd name="connsiteY71" fmla="*/ 2980584 h 6873873"/>
              <a:gd name="connsiteX72" fmla="*/ 2676703 w 9451708"/>
              <a:gd name="connsiteY72" fmla="*/ 2698484 h 6873873"/>
              <a:gd name="connsiteX73" fmla="*/ 2383441 w 9451708"/>
              <a:gd name="connsiteY73" fmla="*/ 2698484 h 6873873"/>
              <a:gd name="connsiteX74" fmla="*/ 2383441 w 9451708"/>
              <a:gd name="connsiteY74" fmla="*/ 2399000 h 6873873"/>
              <a:gd name="connsiteX75" fmla="*/ 2086232 w 9451708"/>
              <a:gd name="connsiteY75" fmla="*/ 2399000 h 6873873"/>
              <a:gd name="connsiteX76" fmla="*/ 2086232 w 9451708"/>
              <a:gd name="connsiteY76" fmla="*/ 2099516 h 6873873"/>
              <a:gd name="connsiteX77" fmla="*/ 1787803 w 9451708"/>
              <a:gd name="connsiteY77" fmla="*/ 2099516 h 6873873"/>
              <a:gd name="connsiteX78" fmla="*/ 1787803 w 9451708"/>
              <a:gd name="connsiteY78" fmla="*/ 1800032 h 6873873"/>
              <a:gd name="connsiteX79" fmla="*/ 1490594 w 9451708"/>
              <a:gd name="connsiteY79" fmla="*/ 1800032 h 6873873"/>
              <a:gd name="connsiteX80" fmla="*/ 1490594 w 9451708"/>
              <a:gd name="connsiteY80" fmla="*/ 1500549 h 6873873"/>
              <a:gd name="connsiteX81" fmla="*/ 1191111 w 9451708"/>
              <a:gd name="connsiteY81" fmla="*/ 1500549 h 6873873"/>
              <a:gd name="connsiteX82" fmla="*/ 1191111 w 9451708"/>
              <a:gd name="connsiteY82" fmla="*/ 1201065 h 6873873"/>
              <a:gd name="connsiteX83" fmla="*/ 1191110 w 9451708"/>
              <a:gd name="connsiteY83" fmla="*/ 1201065 h 6873873"/>
              <a:gd name="connsiteX84" fmla="*/ 891626 w 9451708"/>
              <a:gd name="connsiteY84" fmla="*/ 1201065 h 6873873"/>
              <a:gd name="connsiteX85" fmla="*/ 891626 w 9451708"/>
              <a:gd name="connsiteY85" fmla="*/ 901581 h 6873873"/>
              <a:gd name="connsiteX86" fmla="*/ 594418 w 9451708"/>
              <a:gd name="connsiteY86" fmla="*/ 901581 h 6873873"/>
              <a:gd name="connsiteX87" fmla="*/ 594418 w 9451708"/>
              <a:gd name="connsiteY87" fmla="*/ 602098 h 6873873"/>
              <a:gd name="connsiteX88" fmla="*/ 592142 w 9451708"/>
              <a:gd name="connsiteY88" fmla="*/ 602098 h 6873873"/>
              <a:gd name="connsiteX89" fmla="*/ 294934 w 9451708"/>
              <a:gd name="connsiteY89" fmla="*/ 602098 h 6873873"/>
              <a:gd name="connsiteX90" fmla="*/ 294934 w 9451708"/>
              <a:gd name="connsiteY90" fmla="*/ 302614 h 6873873"/>
              <a:gd name="connsiteX91" fmla="*/ 0 w 9451708"/>
              <a:gd name="connsiteY91" fmla="*/ 302614 h 6873873"/>
              <a:gd name="connsiteX92" fmla="*/ 0 w 9451708"/>
              <a:gd name="connsiteY92" fmla="*/ 3130 h 6873873"/>
              <a:gd name="connsiteX93" fmla="*/ 5254300 w 9451708"/>
              <a:gd name="connsiteY93" fmla="*/ 0 h 6873873"/>
              <a:gd name="connsiteX94" fmla="*/ 7057548 w 9451708"/>
              <a:gd name="connsiteY94" fmla="*/ 3131 h 6873873"/>
              <a:gd name="connsiteX95" fmla="*/ 7057548 w 9451708"/>
              <a:gd name="connsiteY95" fmla="*/ 3135 h 6873873"/>
              <a:gd name="connsiteX96" fmla="*/ 7356604 w 9451708"/>
              <a:gd name="connsiteY96" fmla="*/ 3135 h 6873873"/>
              <a:gd name="connsiteX97" fmla="*/ 7356604 w 9451708"/>
              <a:gd name="connsiteY97" fmla="*/ 3133 h 6873873"/>
              <a:gd name="connsiteX98" fmla="*/ 7656088 w 9451708"/>
              <a:gd name="connsiteY98" fmla="*/ 3133 h 6873873"/>
              <a:gd name="connsiteX99" fmla="*/ 7955358 w 9451708"/>
              <a:gd name="connsiteY99" fmla="*/ 3133 h 6873873"/>
              <a:gd name="connsiteX100" fmla="*/ 7955358 w 9451708"/>
              <a:gd name="connsiteY100" fmla="*/ 3134 h 6873873"/>
              <a:gd name="connsiteX101" fmla="*/ 8254628 w 9451708"/>
              <a:gd name="connsiteY101" fmla="*/ 3134 h 6873873"/>
              <a:gd name="connsiteX102" fmla="*/ 8553684 w 9451708"/>
              <a:gd name="connsiteY102" fmla="*/ 3134 h 6873873"/>
              <a:gd name="connsiteX103" fmla="*/ 8852954 w 9451708"/>
              <a:gd name="connsiteY103" fmla="*/ 3134 h 6873873"/>
              <a:gd name="connsiteX104" fmla="*/ 8852954 w 9451708"/>
              <a:gd name="connsiteY104" fmla="*/ 3131 h 6873873"/>
              <a:gd name="connsiteX105" fmla="*/ 9152438 w 9451708"/>
              <a:gd name="connsiteY105" fmla="*/ 3131 h 6873873"/>
              <a:gd name="connsiteX106" fmla="*/ 9152438 w 9451708"/>
              <a:gd name="connsiteY106" fmla="*/ 3134 h 6873873"/>
              <a:gd name="connsiteX107" fmla="*/ 9451708 w 9451708"/>
              <a:gd name="connsiteY107" fmla="*/ 3134 h 6873873"/>
              <a:gd name="connsiteX108" fmla="*/ 9451708 w 9451708"/>
              <a:gd name="connsiteY108" fmla="*/ 302373 h 6873873"/>
              <a:gd name="connsiteX109" fmla="*/ 9451708 w 9451708"/>
              <a:gd name="connsiteY109" fmla="*/ 302617 h 6873873"/>
              <a:gd name="connsiteX110" fmla="*/ 9451708 w 9451708"/>
              <a:gd name="connsiteY110" fmla="*/ 601613 h 6873873"/>
              <a:gd name="connsiteX111" fmla="*/ 9451708 w 9451708"/>
              <a:gd name="connsiteY111" fmla="*/ 601859 h 6873873"/>
              <a:gd name="connsiteX112" fmla="*/ 9451708 w 9451708"/>
              <a:gd name="connsiteY112" fmla="*/ 900850 h 6873873"/>
              <a:gd name="connsiteX113" fmla="*/ 9451708 w 9451708"/>
              <a:gd name="connsiteY113" fmla="*/ 901097 h 6873873"/>
              <a:gd name="connsiteX114" fmla="*/ 9451708 w 9451708"/>
              <a:gd name="connsiteY114" fmla="*/ 1200087 h 6873873"/>
              <a:gd name="connsiteX115" fmla="*/ 9451708 w 9451708"/>
              <a:gd name="connsiteY115" fmla="*/ 1200334 h 6873873"/>
              <a:gd name="connsiteX116" fmla="*/ 9451708 w 9451708"/>
              <a:gd name="connsiteY116" fmla="*/ 1499327 h 6873873"/>
              <a:gd name="connsiteX117" fmla="*/ 9451708 w 9451708"/>
              <a:gd name="connsiteY117" fmla="*/ 1499571 h 6873873"/>
              <a:gd name="connsiteX118" fmla="*/ 9451708 w 9451708"/>
              <a:gd name="connsiteY118" fmla="*/ 1798565 h 6873873"/>
              <a:gd name="connsiteX119" fmla="*/ 9451708 w 9451708"/>
              <a:gd name="connsiteY119" fmla="*/ 1798811 h 6873873"/>
              <a:gd name="connsiteX120" fmla="*/ 9451708 w 9451708"/>
              <a:gd name="connsiteY120" fmla="*/ 2097803 h 6873873"/>
              <a:gd name="connsiteX121" fmla="*/ 9451708 w 9451708"/>
              <a:gd name="connsiteY121" fmla="*/ 2098048 h 6873873"/>
              <a:gd name="connsiteX122" fmla="*/ 9451708 w 9451708"/>
              <a:gd name="connsiteY122" fmla="*/ 2397042 h 6873873"/>
              <a:gd name="connsiteX123" fmla="*/ 9451708 w 9451708"/>
              <a:gd name="connsiteY123" fmla="*/ 2397287 h 6873873"/>
              <a:gd name="connsiteX124" fmla="*/ 9451708 w 9451708"/>
              <a:gd name="connsiteY124" fmla="*/ 2696281 h 6873873"/>
              <a:gd name="connsiteX125" fmla="*/ 9451708 w 9451708"/>
              <a:gd name="connsiteY125" fmla="*/ 2696526 h 6873873"/>
              <a:gd name="connsiteX126" fmla="*/ 9451708 w 9451708"/>
              <a:gd name="connsiteY126" fmla="*/ 2995520 h 6873873"/>
              <a:gd name="connsiteX127" fmla="*/ 9451708 w 9451708"/>
              <a:gd name="connsiteY127" fmla="*/ 2995765 h 6873873"/>
              <a:gd name="connsiteX128" fmla="*/ 9451708 w 9451708"/>
              <a:gd name="connsiteY128" fmla="*/ 3294759 h 6873873"/>
              <a:gd name="connsiteX129" fmla="*/ 9451708 w 9451708"/>
              <a:gd name="connsiteY129" fmla="*/ 3295004 h 6873873"/>
              <a:gd name="connsiteX0" fmla="*/ 6758064 w 9451708"/>
              <a:gd name="connsiteY0" fmla="*/ 3131 h 6873873"/>
              <a:gd name="connsiteX1" fmla="*/ 6459008 w 9451708"/>
              <a:gd name="connsiteY1" fmla="*/ 3132 h 6873873"/>
              <a:gd name="connsiteX2" fmla="*/ 6758064 w 9451708"/>
              <a:gd name="connsiteY2" fmla="*/ 3135 h 6873873"/>
              <a:gd name="connsiteX3" fmla="*/ 6758064 w 9451708"/>
              <a:gd name="connsiteY3" fmla="*/ 3131 h 6873873"/>
              <a:gd name="connsiteX4" fmla="*/ 5261714 w 9451708"/>
              <a:gd name="connsiteY4" fmla="*/ 39909 h 6873873"/>
              <a:gd name="connsiteX5" fmla="*/ 5261714 w 9451708"/>
              <a:gd name="connsiteY5" fmla="*/ 302616 h 6873873"/>
              <a:gd name="connsiteX6" fmla="*/ 5560984 w 9451708"/>
              <a:gd name="connsiteY6" fmla="*/ 302616 h 6873873"/>
              <a:gd name="connsiteX7" fmla="*/ 5560984 w 9451708"/>
              <a:gd name="connsiteY7" fmla="*/ 302618 h 6873873"/>
              <a:gd name="connsiteX8" fmla="*/ 5560984 w 9451708"/>
              <a:gd name="connsiteY8" fmla="*/ 601858 h 6873873"/>
              <a:gd name="connsiteX9" fmla="*/ 5860254 w 9451708"/>
              <a:gd name="connsiteY9" fmla="*/ 601858 h 6873873"/>
              <a:gd name="connsiteX10" fmla="*/ 5860254 w 9451708"/>
              <a:gd name="connsiteY10" fmla="*/ 901096 h 6873873"/>
              <a:gd name="connsiteX11" fmla="*/ 6159524 w 9451708"/>
              <a:gd name="connsiteY11" fmla="*/ 901096 h 6873873"/>
              <a:gd name="connsiteX12" fmla="*/ 6159524 w 9451708"/>
              <a:gd name="connsiteY12" fmla="*/ 1200333 h 6873873"/>
              <a:gd name="connsiteX13" fmla="*/ 6458794 w 9451708"/>
              <a:gd name="connsiteY13" fmla="*/ 1200333 h 6873873"/>
              <a:gd name="connsiteX14" fmla="*/ 6458794 w 9451708"/>
              <a:gd name="connsiteY14" fmla="*/ 1200335 h 6873873"/>
              <a:gd name="connsiteX15" fmla="*/ 6458794 w 9451708"/>
              <a:gd name="connsiteY15" fmla="*/ 1499573 h 6873873"/>
              <a:gd name="connsiteX16" fmla="*/ 6758064 w 9451708"/>
              <a:gd name="connsiteY16" fmla="*/ 1499573 h 6873873"/>
              <a:gd name="connsiteX17" fmla="*/ 6758064 w 9451708"/>
              <a:gd name="connsiteY17" fmla="*/ 1798811 h 6873873"/>
              <a:gd name="connsiteX18" fmla="*/ 7057334 w 9451708"/>
              <a:gd name="connsiteY18" fmla="*/ 1798811 h 6873873"/>
              <a:gd name="connsiteX19" fmla="*/ 7057334 w 9451708"/>
              <a:gd name="connsiteY19" fmla="*/ 2098048 h 6873873"/>
              <a:gd name="connsiteX20" fmla="*/ 7356604 w 9451708"/>
              <a:gd name="connsiteY20" fmla="*/ 2098048 h 6873873"/>
              <a:gd name="connsiteX21" fmla="*/ 7356604 w 9451708"/>
              <a:gd name="connsiteY21" fmla="*/ 2397287 h 6873873"/>
              <a:gd name="connsiteX22" fmla="*/ 7655874 w 9451708"/>
              <a:gd name="connsiteY22" fmla="*/ 2397287 h 6873873"/>
              <a:gd name="connsiteX23" fmla="*/ 7655874 w 9451708"/>
              <a:gd name="connsiteY23" fmla="*/ 2696526 h 6873873"/>
              <a:gd name="connsiteX24" fmla="*/ 7955144 w 9451708"/>
              <a:gd name="connsiteY24" fmla="*/ 2696526 h 6873873"/>
              <a:gd name="connsiteX25" fmla="*/ 7955144 w 9451708"/>
              <a:gd name="connsiteY25" fmla="*/ 2995765 h 6873873"/>
              <a:gd name="connsiteX26" fmla="*/ 8254414 w 9451708"/>
              <a:gd name="connsiteY26" fmla="*/ 2995765 h 6873873"/>
              <a:gd name="connsiteX27" fmla="*/ 8254414 w 9451708"/>
              <a:gd name="connsiteY27" fmla="*/ 3295004 h 6873873"/>
              <a:gd name="connsiteX28" fmla="*/ 8553684 w 9451708"/>
              <a:gd name="connsiteY28" fmla="*/ 3295004 h 6873873"/>
              <a:gd name="connsiteX29" fmla="*/ 8553684 w 9451708"/>
              <a:gd name="connsiteY29" fmla="*/ 3594243 h 6873873"/>
              <a:gd name="connsiteX30" fmla="*/ 8852954 w 9451708"/>
              <a:gd name="connsiteY30" fmla="*/ 3594243 h 6873873"/>
              <a:gd name="connsiteX31" fmla="*/ 8852954 w 9451708"/>
              <a:gd name="connsiteY31" fmla="*/ 3893482 h 6873873"/>
              <a:gd name="connsiteX32" fmla="*/ 9152224 w 9451708"/>
              <a:gd name="connsiteY32" fmla="*/ 3893482 h 6873873"/>
              <a:gd name="connsiteX33" fmla="*/ 9152224 w 9451708"/>
              <a:gd name="connsiteY33" fmla="*/ 4192727 h 6873873"/>
              <a:gd name="connsiteX34" fmla="*/ 9445851 w 9451708"/>
              <a:gd name="connsiteY34" fmla="*/ 4192727 h 6873873"/>
              <a:gd name="connsiteX35" fmla="*/ 9451708 w 9451708"/>
              <a:gd name="connsiteY35" fmla="*/ 6873873 h 6873873"/>
              <a:gd name="connsiteX36" fmla="*/ 6554233 w 9451708"/>
              <a:gd name="connsiteY36" fmla="*/ 6873872 h 6873873"/>
              <a:gd name="connsiteX37" fmla="*/ 6554233 w 9451708"/>
              <a:gd name="connsiteY37" fmla="*/ 6574389 h 6873873"/>
              <a:gd name="connsiteX38" fmla="*/ 6254749 w 9451708"/>
              <a:gd name="connsiteY38" fmla="*/ 6574389 h 6873873"/>
              <a:gd name="connsiteX39" fmla="*/ 6254749 w 9451708"/>
              <a:gd name="connsiteY39" fmla="*/ 6274905 h 6873873"/>
              <a:gd name="connsiteX40" fmla="*/ 5955265 w 9451708"/>
              <a:gd name="connsiteY40" fmla="*/ 6274905 h 6873873"/>
              <a:gd name="connsiteX41" fmla="*/ 5955265 w 9451708"/>
              <a:gd name="connsiteY41" fmla="*/ 5975421 h 6873873"/>
              <a:gd name="connsiteX42" fmla="*/ 5658057 w 9451708"/>
              <a:gd name="connsiteY42" fmla="*/ 5975421 h 6873873"/>
              <a:gd name="connsiteX43" fmla="*/ 5658057 w 9451708"/>
              <a:gd name="connsiteY43" fmla="*/ 5675937 h 6873873"/>
              <a:gd name="connsiteX44" fmla="*/ 5360847 w 9451708"/>
              <a:gd name="connsiteY44" fmla="*/ 5675937 h 6873873"/>
              <a:gd name="connsiteX45" fmla="*/ 5360847 w 9451708"/>
              <a:gd name="connsiteY45" fmla="*/ 5376453 h 6873873"/>
              <a:gd name="connsiteX46" fmla="*/ 5062419 w 9451708"/>
              <a:gd name="connsiteY46" fmla="*/ 5376453 h 6873873"/>
              <a:gd name="connsiteX47" fmla="*/ 5062419 w 9451708"/>
              <a:gd name="connsiteY47" fmla="*/ 5076969 h 6873873"/>
              <a:gd name="connsiteX48" fmla="*/ 4765210 w 9451708"/>
              <a:gd name="connsiteY48" fmla="*/ 5076969 h 6873873"/>
              <a:gd name="connsiteX49" fmla="*/ 4765210 w 9451708"/>
              <a:gd name="connsiteY49" fmla="*/ 4777486 h 6873873"/>
              <a:gd name="connsiteX50" fmla="*/ 4465727 w 9451708"/>
              <a:gd name="connsiteY50" fmla="*/ 4777486 h 6873873"/>
              <a:gd name="connsiteX51" fmla="*/ 4465727 w 9451708"/>
              <a:gd name="connsiteY51" fmla="*/ 4478002 h 6873873"/>
              <a:gd name="connsiteX52" fmla="*/ 4465726 w 9451708"/>
              <a:gd name="connsiteY52" fmla="*/ 4478002 h 6873873"/>
              <a:gd name="connsiteX53" fmla="*/ 4166242 w 9451708"/>
              <a:gd name="connsiteY53" fmla="*/ 4478002 h 6873873"/>
              <a:gd name="connsiteX54" fmla="*/ 4166242 w 9451708"/>
              <a:gd name="connsiteY54" fmla="*/ 4178518 h 6873873"/>
              <a:gd name="connsiteX55" fmla="*/ 3869034 w 9451708"/>
              <a:gd name="connsiteY55" fmla="*/ 4178518 h 6873873"/>
              <a:gd name="connsiteX56" fmla="*/ 3869034 w 9451708"/>
              <a:gd name="connsiteY56" fmla="*/ 3879035 h 6873873"/>
              <a:gd name="connsiteX57" fmla="*/ 3866758 w 9451708"/>
              <a:gd name="connsiteY57" fmla="*/ 3879035 h 6873873"/>
              <a:gd name="connsiteX58" fmla="*/ 3569550 w 9451708"/>
              <a:gd name="connsiteY58" fmla="*/ 3879035 h 6873873"/>
              <a:gd name="connsiteX59" fmla="*/ 3569550 w 9451708"/>
              <a:gd name="connsiteY59" fmla="*/ 3596935 h 6873873"/>
              <a:gd name="connsiteX60" fmla="*/ 3279617 w 9451708"/>
              <a:gd name="connsiteY60" fmla="*/ 3596935 h 6873873"/>
              <a:gd name="connsiteX61" fmla="*/ 3279617 w 9451708"/>
              <a:gd name="connsiteY61" fmla="*/ 3579551 h 6873873"/>
              <a:gd name="connsiteX62" fmla="*/ 3274616 w 9451708"/>
              <a:gd name="connsiteY62" fmla="*/ 3579551 h 6873873"/>
              <a:gd name="connsiteX63" fmla="*/ 3274616 w 9451708"/>
              <a:gd name="connsiteY63" fmla="*/ 3297452 h 6873873"/>
              <a:gd name="connsiteX64" fmla="*/ 2980133 w 9451708"/>
              <a:gd name="connsiteY64" fmla="*/ 3297452 h 6873873"/>
              <a:gd name="connsiteX65" fmla="*/ 2980133 w 9451708"/>
              <a:gd name="connsiteY65" fmla="*/ 3280067 h 6873873"/>
              <a:gd name="connsiteX66" fmla="*/ 2975132 w 9451708"/>
              <a:gd name="connsiteY66" fmla="*/ 3280067 h 6873873"/>
              <a:gd name="connsiteX67" fmla="*/ 2975132 w 9451708"/>
              <a:gd name="connsiteY67" fmla="*/ 2997968 h 6873873"/>
              <a:gd name="connsiteX68" fmla="*/ 2680650 w 9451708"/>
              <a:gd name="connsiteY68" fmla="*/ 2997968 h 6873873"/>
              <a:gd name="connsiteX69" fmla="*/ 2680650 w 9451708"/>
              <a:gd name="connsiteY69" fmla="*/ 2980584 h 6873873"/>
              <a:gd name="connsiteX70" fmla="*/ 2676703 w 9451708"/>
              <a:gd name="connsiteY70" fmla="*/ 2980584 h 6873873"/>
              <a:gd name="connsiteX71" fmla="*/ 2676703 w 9451708"/>
              <a:gd name="connsiteY71" fmla="*/ 2698484 h 6873873"/>
              <a:gd name="connsiteX72" fmla="*/ 2383441 w 9451708"/>
              <a:gd name="connsiteY72" fmla="*/ 2698484 h 6873873"/>
              <a:gd name="connsiteX73" fmla="*/ 2383441 w 9451708"/>
              <a:gd name="connsiteY73" fmla="*/ 2399000 h 6873873"/>
              <a:gd name="connsiteX74" fmla="*/ 2086232 w 9451708"/>
              <a:gd name="connsiteY74" fmla="*/ 2399000 h 6873873"/>
              <a:gd name="connsiteX75" fmla="*/ 2086232 w 9451708"/>
              <a:gd name="connsiteY75" fmla="*/ 2099516 h 6873873"/>
              <a:gd name="connsiteX76" fmla="*/ 1787803 w 9451708"/>
              <a:gd name="connsiteY76" fmla="*/ 2099516 h 6873873"/>
              <a:gd name="connsiteX77" fmla="*/ 1787803 w 9451708"/>
              <a:gd name="connsiteY77" fmla="*/ 1800032 h 6873873"/>
              <a:gd name="connsiteX78" fmla="*/ 1490594 w 9451708"/>
              <a:gd name="connsiteY78" fmla="*/ 1800032 h 6873873"/>
              <a:gd name="connsiteX79" fmla="*/ 1490594 w 9451708"/>
              <a:gd name="connsiteY79" fmla="*/ 1500549 h 6873873"/>
              <a:gd name="connsiteX80" fmla="*/ 1191111 w 9451708"/>
              <a:gd name="connsiteY80" fmla="*/ 1500549 h 6873873"/>
              <a:gd name="connsiteX81" fmla="*/ 1191111 w 9451708"/>
              <a:gd name="connsiteY81" fmla="*/ 1201065 h 6873873"/>
              <a:gd name="connsiteX82" fmla="*/ 1191110 w 9451708"/>
              <a:gd name="connsiteY82" fmla="*/ 1201065 h 6873873"/>
              <a:gd name="connsiteX83" fmla="*/ 891626 w 9451708"/>
              <a:gd name="connsiteY83" fmla="*/ 1201065 h 6873873"/>
              <a:gd name="connsiteX84" fmla="*/ 891626 w 9451708"/>
              <a:gd name="connsiteY84" fmla="*/ 901581 h 6873873"/>
              <a:gd name="connsiteX85" fmla="*/ 594418 w 9451708"/>
              <a:gd name="connsiteY85" fmla="*/ 901581 h 6873873"/>
              <a:gd name="connsiteX86" fmla="*/ 594418 w 9451708"/>
              <a:gd name="connsiteY86" fmla="*/ 602098 h 6873873"/>
              <a:gd name="connsiteX87" fmla="*/ 592142 w 9451708"/>
              <a:gd name="connsiteY87" fmla="*/ 602098 h 6873873"/>
              <a:gd name="connsiteX88" fmla="*/ 294934 w 9451708"/>
              <a:gd name="connsiteY88" fmla="*/ 602098 h 6873873"/>
              <a:gd name="connsiteX89" fmla="*/ 294934 w 9451708"/>
              <a:gd name="connsiteY89" fmla="*/ 302614 h 6873873"/>
              <a:gd name="connsiteX90" fmla="*/ 0 w 9451708"/>
              <a:gd name="connsiteY90" fmla="*/ 302614 h 6873873"/>
              <a:gd name="connsiteX91" fmla="*/ 0 w 9451708"/>
              <a:gd name="connsiteY91" fmla="*/ 3130 h 6873873"/>
              <a:gd name="connsiteX92" fmla="*/ 5254300 w 9451708"/>
              <a:gd name="connsiteY92" fmla="*/ 0 h 6873873"/>
              <a:gd name="connsiteX93" fmla="*/ 7057548 w 9451708"/>
              <a:gd name="connsiteY93" fmla="*/ 3131 h 6873873"/>
              <a:gd name="connsiteX94" fmla="*/ 7057548 w 9451708"/>
              <a:gd name="connsiteY94" fmla="*/ 3135 h 6873873"/>
              <a:gd name="connsiteX95" fmla="*/ 7356604 w 9451708"/>
              <a:gd name="connsiteY95" fmla="*/ 3135 h 6873873"/>
              <a:gd name="connsiteX96" fmla="*/ 7356604 w 9451708"/>
              <a:gd name="connsiteY96" fmla="*/ 3133 h 6873873"/>
              <a:gd name="connsiteX97" fmla="*/ 7656088 w 9451708"/>
              <a:gd name="connsiteY97" fmla="*/ 3133 h 6873873"/>
              <a:gd name="connsiteX98" fmla="*/ 7955358 w 9451708"/>
              <a:gd name="connsiteY98" fmla="*/ 3133 h 6873873"/>
              <a:gd name="connsiteX99" fmla="*/ 7955358 w 9451708"/>
              <a:gd name="connsiteY99" fmla="*/ 3134 h 6873873"/>
              <a:gd name="connsiteX100" fmla="*/ 8254628 w 9451708"/>
              <a:gd name="connsiteY100" fmla="*/ 3134 h 6873873"/>
              <a:gd name="connsiteX101" fmla="*/ 8553684 w 9451708"/>
              <a:gd name="connsiteY101" fmla="*/ 3134 h 6873873"/>
              <a:gd name="connsiteX102" fmla="*/ 8852954 w 9451708"/>
              <a:gd name="connsiteY102" fmla="*/ 3134 h 6873873"/>
              <a:gd name="connsiteX103" fmla="*/ 8852954 w 9451708"/>
              <a:gd name="connsiteY103" fmla="*/ 3131 h 6873873"/>
              <a:gd name="connsiteX104" fmla="*/ 9152438 w 9451708"/>
              <a:gd name="connsiteY104" fmla="*/ 3131 h 6873873"/>
              <a:gd name="connsiteX105" fmla="*/ 9152438 w 9451708"/>
              <a:gd name="connsiteY105" fmla="*/ 3134 h 6873873"/>
              <a:gd name="connsiteX106" fmla="*/ 9451708 w 9451708"/>
              <a:gd name="connsiteY106" fmla="*/ 3134 h 6873873"/>
              <a:gd name="connsiteX107" fmla="*/ 9451708 w 9451708"/>
              <a:gd name="connsiteY107" fmla="*/ 302373 h 6873873"/>
              <a:gd name="connsiteX108" fmla="*/ 9451708 w 9451708"/>
              <a:gd name="connsiteY108" fmla="*/ 302617 h 6873873"/>
              <a:gd name="connsiteX109" fmla="*/ 9451708 w 9451708"/>
              <a:gd name="connsiteY109" fmla="*/ 601613 h 6873873"/>
              <a:gd name="connsiteX110" fmla="*/ 9451708 w 9451708"/>
              <a:gd name="connsiteY110" fmla="*/ 601859 h 6873873"/>
              <a:gd name="connsiteX111" fmla="*/ 9451708 w 9451708"/>
              <a:gd name="connsiteY111" fmla="*/ 900850 h 6873873"/>
              <a:gd name="connsiteX112" fmla="*/ 9451708 w 9451708"/>
              <a:gd name="connsiteY112" fmla="*/ 901097 h 6873873"/>
              <a:gd name="connsiteX113" fmla="*/ 9451708 w 9451708"/>
              <a:gd name="connsiteY113" fmla="*/ 1200087 h 6873873"/>
              <a:gd name="connsiteX114" fmla="*/ 9451708 w 9451708"/>
              <a:gd name="connsiteY114" fmla="*/ 1200334 h 6873873"/>
              <a:gd name="connsiteX115" fmla="*/ 9451708 w 9451708"/>
              <a:gd name="connsiteY115" fmla="*/ 1499327 h 6873873"/>
              <a:gd name="connsiteX116" fmla="*/ 9451708 w 9451708"/>
              <a:gd name="connsiteY116" fmla="*/ 1499571 h 6873873"/>
              <a:gd name="connsiteX117" fmla="*/ 9451708 w 9451708"/>
              <a:gd name="connsiteY117" fmla="*/ 1798565 h 6873873"/>
              <a:gd name="connsiteX118" fmla="*/ 9451708 w 9451708"/>
              <a:gd name="connsiteY118" fmla="*/ 1798811 h 6873873"/>
              <a:gd name="connsiteX119" fmla="*/ 9451708 w 9451708"/>
              <a:gd name="connsiteY119" fmla="*/ 2097803 h 6873873"/>
              <a:gd name="connsiteX120" fmla="*/ 9451708 w 9451708"/>
              <a:gd name="connsiteY120" fmla="*/ 2098048 h 6873873"/>
              <a:gd name="connsiteX121" fmla="*/ 9451708 w 9451708"/>
              <a:gd name="connsiteY121" fmla="*/ 2397042 h 6873873"/>
              <a:gd name="connsiteX122" fmla="*/ 9451708 w 9451708"/>
              <a:gd name="connsiteY122" fmla="*/ 2397287 h 6873873"/>
              <a:gd name="connsiteX123" fmla="*/ 9451708 w 9451708"/>
              <a:gd name="connsiteY123" fmla="*/ 2696281 h 6873873"/>
              <a:gd name="connsiteX124" fmla="*/ 9451708 w 9451708"/>
              <a:gd name="connsiteY124" fmla="*/ 2696526 h 6873873"/>
              <a:gd name="connsiteX125" fmla="*/ 9451708 w 9451708"/>
              <a:gd name="connsiteY125" fmla="*/ 2995520 h 6873873"/>
              <a:gd name="connsiteX126" fmla="*/ 9451708 w 9451708"/>
              <a:gd name="connsiteY126" fmla="*/ 2995765 h 6873873"/>
              <a:gd name="connsiteX127" fmla="*/ 9451708 w 9451708"/>
              <a:gd name="connsiteY127" fmla="*/ 3294759 h 6873873"/>
              <a:gd name="connsiteX128" fmla="*/ 9451708 w 9451708"/>
              <a:gd name="connsiteY128" fmla="*/ 3295004 h 6873873"/>
              <a:gd name="connsiteX0" fmla="*/ 6758064 w 9451708"/>
              <a:gd name="connsiteY0" fmla="*/ 3131 h 6873873"/>
              <a:gd name="connsiteX1" fmla="*/ 6758064 w 9451708"/>
              <a:gd name="connsiteY1" fmla="*/ 3135 h 6873873"/>
              <a:gd name="connsiteX2" fmla="*/ 6758064 w 9451708"/>
              <a:gd name="connsiteY2" fmla="*/ 3131 h 6873873"/>
              <a:gd name="connsiteX3" fmla="*/ 5261714 w 9451708"/>
              <a:gd name="connsiteY3" fmla="*/ 39909 h 6873873"/>
              <a:gd name="connsiteX4" fmla="*/ 5261714 w 9451708"/>
              <a:gd name="connsiteY4" fmla="*/ 302616 h 6873873"/>
              <a:gd name="connsiteX5" fmla="*/ 5560984 w 9451708"/>
              <a:gd name="connsiteY5" fmla="*/ 302616 h 6873873"/>
              <a:gd name="connsiteX6" fmla="*/ 5560984 w 9451708"/>
              <a:gd name="connsiteY6" fmla="*/ 302618 h 6873873"/>
              <a:gd name="connsiteX7" fmla="*/ 5560984 w 9451708"/>
              <a:gd name="connsiteY7" fmla="*/ 601858 h 6873873"/>
              <a:gd name="connsiteX8" fmla="*/ 5860254 w 9451708"/>
              <a:gd name="connsiteY8" fmla="*/ 601858 h 6873873"/>
              <a:gd name="connsiteX9" fmla="*/ 5860254 w 9451708"/>
              <a:gd name="connsiteY9" fmla="*/ 901096 h 6873873"/>
              <a:gd name="connsiteX10" fmla="*/ 6159524 w 9451708"/>
              <a:gd name="connsiteY10" fmla="*/ 901096 h 6873873"/>
              <a:gd name="connsiteX11" fmla="*/ 6159524 w 9451708"/>
              <a:gd name="connsiteY11" fmla="*/ 1200333 h 6873873"/>
              <a:gd name="connsiteX12" fmla="*/ 6458794 w 9451708"/>
              <a:gd name="connsiteY12" fmla="*/ 1200333 h 6873873"/>
              <a:gd name="connsiteX13" fmla="*/ 6458794 w 9451708"/>
              <a:gd name="connsiteY13" fmla="*/ 1200335 h 6873873"/>
              <a:gd name="connsiteX14" fmla="*/ 6458794 w 9451708"/>
              <a:gd name="connsiteY14" fmla="*/ 1499573 h 6873873"/>
              <a:gd name="connsiteX15" fmla="*/ 6758064 w 9451708"/>
              <a:gd name="connsiteY15" fmla="*/ 1499573 h 6873873"/>
              <a:gd name="connsiteX16" fmla="*/ 6758064 w 9451708"/>
              <a:gd name="connsiteY16" fmla="*/ 1798811 h 6873873"/>
              <a:gd name="connsiteX17" fmla="*/ 7057334 w 9451708"/>
              <a:gd name="connsiteY17" fmla="*/ 1798811 h 6873873"/>
              <a:gd name="connsiteX18" fmla="*/ 7057334 w 9451708"/>
              <a:gd name="connsiteY18" fmla="*/ 2098048 h 6873873"/>
              <a:gd name="connsiteX19" fmla="*/ 7356604 w 9451708"/>
              <a:gd name="connsiteY19" fmla="*/ 2098048 h 6873873"/>
              <a:gd name="connsiteX20" fmla="*/ 7356604 w 9451708"/>
              <a:gd name="connsiteY20" fmla="*/ 2397287 h 6873873"/>
              <a:gd name="connsiteX21" fmla="*/ 7655874 w 9451708"/>
              <a:gd name="connsiteY21" fmla="*/ 2397287 h 6873873"/>
              <a:gd name="connsiteX22" fmla="*/ 7655874 w 9451708"/>
              <a:gd name="connsiteY22" fmla="*/ 2696526 h 6873873"/>
              <a:gd name="connsiteX23" fmla="*/ 7955144 w 9451708"/>
              <a:gd name="connsiteY23" fmla="*/ 2696526 h 6873873"/>
              <a:gd name="connsiteX24" fmla="*/ 7955144 w 9451708"/>
              <a:gd name="connsiteY24" fmla="*/ 2995765 h 6873873"/>
              <a:gd name="connsiteX25" fmla="*/ 8254414 w 9451708"/>
              <a:gd name="connsiteY25" fmla="*/ 2995765 h 6873873"/>
              <a:gd name="connsiteX26" fmla="*/ 8254414 w 9451708"/>
              <a:gd name="connsiteY26" fmla="*/ 3295004 h 6873873"/>
              <a:gd name="connsiteX27" fmla="*/ 8553684 w 9451708"/>
              <a:gd name="connsiteY27" fmla="*/ 3295004 h 6873873"/>
              <a:gd name="connsiteX28" fmla="*/ 8553684 w 9451708"/>
              <a:gd name="connsiteY28" fmla="*/ 3594243 h 6873873"/>
              <a:gd name="connsiteX29" fmla="*/ 8852954 w 9451708"/>
              <a:gd name="connsiteY29" fmla="*/ 3594243 h 6873873"/>
              <a:gd name="connsiteX30" fmla="*/ 8852954 w 9451708"/>
              <a:gd name="connsiteY30" fmla="*/ 3893482 h 6873873"/>
              <a:gd name="connsiteX31" fmla="*/ 9152224 w 9451708"/>
              <a:gd name="connsiteY31" fmla="*/ 3893482 h 6873873"/>
              <a:gd name="connsiteX32" fmla="*/ 9152224 w 9451708"/>
              <a:gd name="connsiteY32" fmla="*/ 4192727 h 6873873"/>
              <a:gd name="connsiteX33" fmla="*/ 9445851 w 9451708"/>
              <a:gd name="connsiteY33" fmla="*/ 4192727 h 6873873"/>
              <a:gd name="connsiteX34" fmla="*/ 9451708 w 9451708"/>
              <a:gd name="connsiteY34" fmla="*/ 6873873 h 6873873"/>
              <a:gd name="connsiteX35" fmla="*/ 6554233 w 9451708"/>
              <a:gd name="connsiteY35" fmla="*/ 6873872 h 6873873"/>
              <a:gd name="connsiteX36" fmla="*/ 6554233 w 9451708"/>
              <a:gd name="connsiteY36" fmla="*/ 6574389 h 6873873"/>
              <a:gd name="connsiteX37" fmla="*/ 6254749 w 9451708"/>
              <a:gd name="connsiteY37" fmla="*/ 6574389 h 6873873"/>
              <a:gd name="connsiteX38" fmla="*/ 6254749 w 9451708"/>
              <a:gd name="connsiteY38" fmla="*/ 6274905 h 6873873"/>
              <a:gd name="connsiteX39" fmla="*/ 5955265 w 9451708"/>
              <a:gd name="connsiteY39" fmla="*/ 6274905 h 6873873"/>
              <a:gd name="connsiteX40" fmla="*/ 5955265 w 9451708"/>
              <a:gd name="connsiteY40" fmla="*/ 5975421 h 6873873"/>
              <a:gd name="connsiteX41" fmla="*/ 5658057 w 9451708"/>
              <a:gd name="connsiteY41" fmla="*/ 5975421 h 6873873"/>
              <a:gd name="connsiteX42" fmla="*/ 5658057 w 9451708"/>
              <a:gd name="connsiteY42" fmla="*/ 5675937 h 6873873"/>
              <a:gd name="connsiteX43" fmla="*/ 5360847 w 9451708"/>
              <a:gd name="connsiteY43" fmla="*/ 5675937 h 6873873"/>
              <a:gd name="connsiteX44" fmla="*/ 5360847 w 9451708"/>
              <a:gd name="connsiteY44" fmla="*/ 5376453 h 6873873"/>
              <a:gd name="connsiteX45" fmla="*/ 5062419 w 9451708"/>
              <a:gd name="connsiteY45" fmla="*/ 5376453 h 6873873"/>
              <a:gd name="connsiteX46" fmla="*/ 5062419 w 9451708"/>
              <a:gd name="connsiteY46" fmla="*/ 5076969 h 6873873"/>
              <a:gd name="connsiteX47" fmla="*/ 4765210 w 9451708"/>
              <a:gd name="connsiteY47" fmla="*/ 5076969 h 6873873"/>
              <a:gd name="connsiteX48" fmla="*/ 4765210 w 9451708"/>
              <a:gd name="connsiteY48" fmla="*/ 4777486 h 6873873"/>
              <a:gd name="connsiteX49" fmla="*/ 4465727 w 9451708"/>
              <a:gd name="connsiteY49" fmla="*/ 4777486 h 6873873"/>
              <a:gd name="connsiteX50" fmla="*/ 4465727 w 9451708"/>
              <a:gd name="connsiteY50" fmla="*/ 4478002 h 6873873"/>
              <a:gd name="connsiteX51" fmla="*/ 4465726 w 9451708"/>
              <a:gd name="connsiteY51" fmla="*/ 4478002 h 6873873"/>
              <a:gd name="connsiteX52" fmla="*/ 4166242 w 9451708"/>
              <a:gd name="connsiteY52" fmla="*/ 4478002 h 6873873"/>
              <a:gd name="connsiteX53" fmla="*/ 4166242 w 9451708"/>
              <a:gd name="connsiteY53" fmla="*/ 4178518 h 6873873"/>
              <a:gd name="connsiteX54" fmla="*/ 3869034 w 9451708"/>
              <a:gd name="connsiteY54" fmla="*/ 4178518 h 6873873"/>
              <a:gd name="connsiteX55" fmla="*/ 3869034 w 9451708"/>
              <a:gd name="connsiteY55" fmla="*/ 3879035 h 6873873"/>
              <a:gd name="connsiteX56" fmla="*/ 3866758 w 9451708"/>
              <a:gd name="connsiteY56" fmla="*/ 3879035 h 6873873"/>
              <a:gd name="connsiteX57" fmla="*/ 3569550 w 9451708"/>
              <a:gd name="connsiteY57" fmla="*/ 3879035 h 6873873"/>
              <a:gd name="connsiteX58" fmla="*/ 3569550 w 9451708"/>
              <a:gd name="connsiteY58" fmla="*/ 3596935 h 6873873"/>
              <a:gd name="connsiteX59" fmla="*/ 3279617 w 9451708"/>
              <a:gd name="connsiteY59" fmla="*/ 3596935 h 6873873"/>
              <a:gd name="connsiteX60" fmla="*/ 3279617 w 9451708"/>
              <a:gd name="connsiteY60" fmla="*/ 3579551 h 6873873"/>
              <a:gd name="connsiteX61" fmla="*/ 3274616 w 9451708"/>
              <a:gd name="connsiteY61" fmla="*/ 3579551 h 6873873"/>
              <a:gd name="connsiteX62" fmla="*/ 3274616 w 9451708"/>
              <a:gd name="connsiteY62" fmla="*/ 3297452 h 6873873"/>
              <a:gd name="connsiteX63" fmla="*/ 2980133 w 9451708"/>
              <a:gd name="connsiteY63" fmla="*/ 3297452 h 6873873"/>
              <a:gd name="connsiteX64" fmla="*/ 2980133 w 9451708"/>
              <a:gd name="connsiteY64" fmla="*/ 3280067 h 6873873"/>
              <a:gd name="connsiteX65" fmla="*/ 2975132 w 9451708"/>
              <a:gd name="connsiteY65" fmla="*/ 3280067 h 6873873"/>
              <a:gd name="connsiteX66" fmla="*/ 2975132 w 9451708"/>
              <a:gd name="connsiteY66" fmla="*/ 2997968 h 6873873"/>
              <a:gd name="connsiteX67" fmla="*/ 2680650 w 9451708"/>
              <a:gd name="connsiteY67" fmla="*/ 2997968 h 6873873"/>
              <a:gd name="connsiteX68" fmla="*/ 2680650 w 9451708"/>
              <a:gd name="connsiteY68" fmla="*/ 2980584 h 6873873"/>
              <a:gd name="connsiteX69" fmla="*/ 2676703 w 9451708"/>
              <a:gd name="connsiteY69" fmla="*/ 2980584 h 6873873"/>
              <a:gd name="connsiteX70" fmla="*/ 2676703 w 9451708"/>
              <a:gd name="connsiteY70" fmla="*/ 2698484 h 6873873"/>
              <a:gd name="connsiteX71" fmla="*/ 2383441 w 9451708"/>
              <a:gd name="connsiteY71" fmla="*/ 2698484 h 6873873"/>
              <a:gd name="connsiteX72" fmla="*/ 2383441 w 9451708"/>
              <a:gd name="connsiteY72" fmla="*/ 2399000 h 6873873"/>
              <a:gd name="connsiteX73" fmla="*/ 2086232 w 9451708"/>
              <a:gd name="connsiteY73" fmla="*/ 2399000 h 6873873"/>
              <a:gd name="connsiteX74" fmla="*/ 2086232 w 9451708"/>
              <a:gd name="connsiteY74" fmla="*/ 2099516 h 6873873"/>
              <a:gd name="connsiteX75" fmla="*/ 1787803 w 9451708"/>
              <a:gd name="connsiteY75" fmla="*/ 2099516 h 6873873"/>
              <a:gd name="connsiteX76" fmla="*/ 1787803 w 9451708"/>
              <a:gd name="connsiteY76" fmla="*/ 1800032 h 6873873"/>
              <a:gd name="connsiteX77" fmla="*/ 1490594 w 9451708"/>
              <a:gd name="connsiteY77" fmla="*/ 1800032 h 6873873"/>
              <a:gd name="connsiteX78" fmla="*/ 1490594 w 9451708"/>
              <a:gd name="connsiteY78" fmla="*/ 1500549 h 6873873"/>
              <a:gd name="connsiteX79" fmla="*/ 1191111 w 9451708"/>
              <a:gd name="connsiteY79" fmla="*/ 1500549 h 6873873"/>
              <a:gd name="connsiteX80" fmla="*/ 1191111 w 9451708"/>
              <a:gd name="connsiteY80" fmla="*/ 1201065 h 6873873"/>
              <a:gd name="connsiteX81" fmla="*/ 1191110 w 9451708"/>
              <a:gd name="connsiteY81" fmla="*/ 1201065 h 6873873"/>
              <a:gd name="connsiteX82" fmla="*/ 891626 w 9451708"/>
              <a:gd name="connsiteY82" fmla="*/ 1201065 h 6873873"/>
              <a:gd name="connsiteX83" fmla="*/ 891626 w 9451708"/>
              <a:gd name="connsiteY83" fmla="*/ 901581 h 6873873"/>
              <a:gd name="connsiteX84" fmla="*/ 594418 w 9451708"/>
              <a:gd name="connsiteY84" fmla="*/ 901581 h 6873873"/>
              <a:gd name="connsiteX85" fmla="*/ 594418 w 9451708"/>
              <a:gd name="connsiteY85" fmla="*/ 602098 h 6873873"/>
              <a:gd name="connsiteX86" fmla="*/ 592142 w 9451708"/>
              <a:gd name="connsiteY86" fmla="*/ 602098 h 6873873"/>
              <a:gd name="connsiteX87" fmla="*/ 294934 w 9451708"/>
              <a:gd name="connsiteY87" fmla="*/ 602098 h 6873873"/>
              <a:gd name="connsiteX88" fmla="*/ 294934 w 9451708"/>
              <a:gd name="connsiteY88" fmla="*/ 302614 h 6873873"/>
              <a:gd name="connsiteX89" fmla="*/ 0 w 9451708"/>
              <a:gd name="connsiteY89" fmla="*/ 302614 h 6873873"/>
              <a:gd name="connsiteX90" fmla="*/ 0 w 9451708"/>
              <a:gd name="connsiteY90" fmla="*/ 3130 h 6873873"/>
              <a:gd name="connsiteX91" fmla="*/ 5254300 w 9451708"/>
              <a:gd name="connsiteY91" fmla="*/ 0 h 6873873"/>
              <a:gd name="connsiteX92" fmla="*/ 7057548 w 9451708"/>
              <a:gd name="connsiteY92" fmla="*/ 3131 h 6873873"/>
              <a:gd name="connsiteX93" fmla="*/ 7057548 w 9451708"/>
              <a:gd name="connsiteY93" fmla="*/ 3135 h 6873873"/>
              <a:gd name="connsiteX94" fmla="*/ 7356604 w 9451708"/>
              <a:gd name="connsiteY94" fmla="*/ 3135 h 6873873"/>
              <a:gd name="connsiteX95" fmla="*/ 7356604 w 9451708"/>
              <a:gd name="connsiteY95" fmla="*/ 3133 h 6873873"/>
              <a:gd name="connsiteX96" fmla="*/ 7656088 w 9451708"/>
              <a:gd name="connsiteY96" fmla="*/ 3133 h 6873873"/>
              <a:gd name="connsiteX97" fmla="*/ 7955358 w 9451708"/>
              <a:gd name="connsiteY97" fmla="*/ 3133 h 6873873"/>
              <a:gd name="connsiteX98" fmla="*/ 7955358 w 9451708"/>
              <a:gd name="connsiteY98" fmla="*/ 3134 h 6873873"/>
              <a:gd name="connsiteX99" fmla="*/ 8254628 w 9451708"/>
              <a:gd name="connsiteY99" fmla="*/ 3134 h 6873873"/>
              <a:gd name="connsiteX100" fmla="*/ 8553684 w 9451708"/>
              <a:gd name="connsiteY100" fmla="*/ 3134 h 6873873"/>
              <a:gd name="connsiteX101" fmla="*/ 8852954 w 9451708"/>
              <a:gd name="connsiteY101" fmla="*/ 3134 h 6873873"/>
              <a:gd name="connsiteX102" fmla="*/ 8852954 w 9451708"/>
              <a:gd name="connsiteY102" fmla="*/ 3131 h 6873873"/>
              <a:gd name="connsiteX103" fmla="*/ 9152438 w 9451708"/>
              <a:gd name="connsiteY103" fmla="*/ 3131 h 6873873"/>
              <a:gd name="connsiteX104" fmla="*/ 9152438 w 9451708"/>
              <a:gd name="connsiteY104" fmla="*/ 3134 h 6873873"/>
              <a:gd name="connsiteX105" fmla="*/ 9451708 w 9451708"/>
              <a:gd name="connsiteY105" fmla="*/ 3134 h 6873873"/>
              <a:gd name="connsiteX106" fmla="*/ 9451708 w 9451708"/>
              <a:gd name="connsiteY106" fmla="*/ 302373 h 6873873"/>
              <a:gd name="connsiteX107" fmla="*/ 9451708 w 9451708"/>
              <a:gd name="connsiteY107" fmla="*/ 302617 h 6873873"/>
              <a:gd name="connsiteX108" fmla="*/ 9451708 w 9451708"/>
              <a:gd name="connsiteY108" fmla="*/ 601613 h 6873873"/>
              <a:gd name="connsiteX109" fmla="*/ 9451708 w 9451708"/>
              <a:gd name="connsiteY109" fmla="*/ 601859 h 6873873"/>
              <a:gd name="connsiteX110" fmla="*/ 9451708 w 9451708"/>
              <a:gd name="connsiteY110" fmla="*/ 900850 h 6873873"/>
              <a:gd name="connsiteX111" fmla="*/ 9451708 w 9451708"/>
              <a:gd name="connsiteY111" fmla="*/ 901097 h 6873873"/>
              <a:gd name="connsiteX112" fmla="*/ 9451708 w 9451708"/>
              <a:gd name="connsiteY112" fmla="*/ 1200087 h 6873873"/>
              <a:gd name="connsiteX113" fmla="*/ 9451708 w 9451708"/>
              <a:gd name="connsiteY113" fmla="*/ 1200334 h 6873873"/>
              <a:gd name="connsiteX114" fmla="*/ 9451708 w 9451708"/>
              <a:gd name="connsiteY114" fmla="*/ 1499327 h 6873873"/>
              <a:gd name="connsiteX115" fmla="*/ 9451708 w 9451708"/>
              <a:gd name="connsiteY115" fmla="*/ 1499571 h 6873873"/>
              <a:gd name="connsiteX116" fmla="*/ 9451708 w 9451708"/>
              <a:gd name="connsiteY116" fmla="*/ 1798565 h 6873873"/>
              <a:gd name="connsiteX117" fmla="*/ 9451708 w 9451708"/>
              <a:gd name="connsiteY117" fmla="*/ 1798811 h 6873873"/>
              <a:gd name="connsiteX118" fmla="*/ 9451708 w 9451708"/>
              <a:gd name="connsiteY118" fmla="*/ 2097803 h 6873873"/>
              <a:gd name="connsiteX119" fmla="*/ 9451708 w 9451708"/>
              <a:gd name="connsiteY119" fmla="*/ 2098048 h 6873873"/>
              <a:gd name="connsiteX120" fmla="*/ 9451708 w 9451708"/>
              <a:gd name="connsiteY120" fmla="*/ 2397042 h 6873873"/>
              <a:gd name="connsiteX121" fmla="*/ 9451708 w 9451708"/>
              <a:gd name="connsiteY121" fmla="*/ 2397287 h 6873873"/>
              <a:gd name="connsiteX122" fmla="*/ 9451708 w 9451708"/>
              <a:gd name="connsiteY122" fmla="*/ 2696281 h 6873873"/>
              <a:gd name="connsiteX123" fmla="*/ 9451708 w 9451708"/>
              <a:gd name="connsiteY123" fmla="*/ 2696526 h 6873873"/>
              <a:gd name="connsiteX124" fmla="*/ 9451708 w 9451708"/>
              <a:gd name="connsiteY124" fmla="*/ 2995520 h 6873873"/>
              <a:gd name="connsiteX125" fmla="*/ 9451708 w 9451708"/>
              <a:gd name="connsiteY125" fmla="*/ 2995765 h 6873873"/>
              <a:gd name="connsiteX126" fmla="*/ 9451708 w 9451708"/>
              <a:gd name="connsiteY126" fmla="*/ 3294759 h 6873873"/>
              <a:gd name="connsiteX127" fmla="*/ 9451708 w 9451708"/>
              <a:gd name="connsiteY12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057548 w 9451708"/>
              <a:gd name="connsiteY90" fmla="*/ 3135 h 6873873"/>
              <a:gd name="connsiteX91" fmla="*/ 7356604 w 9451708"/>
              <a:gd name="connsiteY91" fmla="*/ 3135 h 6873873"/>
              <a:gd name="connsiteX92" fmla="*/ 7356604 w 9451708"/>
              <a:gd name="connsiteY92" fmla="*/ 3133 h 6873873"/>
              <a:gd name="connsiteX93" fmla="*/ 7656088 w 9451708"/>
              <a:gd name="connsiteY93" fmla="*/ 3133 h 6873873"/>
              <a:gd name="connsiteX94" fmla="*/ 7955358 w 9451708"/>
              <a:gd name="connsiteY94" fmla="*/ 3133 h 6873873"/>
              <a:gd name="connsiteX95" fmla="*/ 7955358 w 9451708"/>
              <a:gd name="connsiteY95" fmla="*/ 3134 h 6873873"/>
              <a:gd name="connsiteX96" fmla="*/ 8254628 w 9451708"/>
              <a:gd name="connsiteY96" fmla="*/ 3134 h 6873873"/>
              <a:gd name="connsiteX97" fmla="*/ 8553684 w 9451708"/>
              <a:gd name="connsiteY97" fmla="*/ 3134 h 6873873"/>
              <a:gd name="connsiteX98" fmla="*/ 8852954 w 9451708"/>
              <a:gd name="connsiteY98" fmla="*/ 3134 h 6873873"/>
              <a:gd name="connsiteX99" fmla="*/ 8852954 w 9451708"/>
              <a:gd name="connsiteY99" fmla="*/ 3131 h 6873873"/>
              <a:gd name="connsiteX100" fmla="*/ 9152438 w 9451708"/>
              <a:gd name="connsiteY100" fmla="*/ 3131 h 6873873"/>
              <a:gd name="connsiteX101" fmla="*/ 9152438 w 9451708"/>
              <a:gd name="connsiteY101" fmla="*/ 3134 h 6873873"/>
              <a:gd name="connsiteX102" fmla="*/ 9451708 w 9451708"/>
              <a:gd name="connsiteY102" fmla="*/ 3134 h 6873873"/>
              <a:gd name="connsiteX103" fmla="*/ 9451708 w 9451708"/>
              <a:gd name="connsiteY103" fmla="*/ 302373 h 6873873"/>
              <a:gd name="connsiteX104" fmla="*/ 9451708 w 9451708"/>
              <a:gd name="connsiteY104" fmla="*/ 302617 h 6873873"/>
              <a:gd name="connsiteX105" fmla="*/ 9451708 w 9451708"/>
              <a:gd name="connsiteY105" fmla="*/ 601613 h 6873873"/>
              <a:gd name="connsiteX106" fmla="*/ 9451708 w 9451708"/>
              <a:gd name="connsiteY106" fmla="*/ 601859 h 6873873"/>
              <a:gd name="connsiteX107" fmla="*/ 9451708 w 9451708"/>
              <a:gd name="connsiteY107" fmla="*/ 900850 h 6873873"/>
              <a:gd name="connsiteX108" fmla="*/ 9451708 w 9451708"/>
              <a:gd name="connsiteY108" fmla="*/ 901097 h 6873873"/>
              <a:gd name="connsiteX109" fmla="*/ 9451708 w 9451708"/>
              <a:gd name="connsiteY109" fmla="*/ 1200087 h 6873873"/>
              <a:gd name="connsiteX110" fmla="*/ 9451708 w 9451708"/>
              <a:gd name="connsiteY110" fmla="*/ 1200334 h 6873873"/>
              <a:gd name="connsiteX111" fmla="*/ 9451708 w 9451708"/>
              <a:gd name="connsiteY111" fmla="*/ 1499327 h 6873873"/>
              <a:gd name="connsiteX112" fmla="*/ 9451708 w 9451708"/>
              <a:gd name="connsiteY112" fmla="*/ 1499571 h 6873873"/>
              <a:gd name="connsiteX113" fmla="*/ 9451708 w 9451708"/>
              <a:gd name="connsiteY113" fmla="*/ 1798565 h 6873873"/>
              <a:gd name="connsiteX114" fmla="*/ 9451708 w 9451708"/>
              <a:gd name="connsiteY114" fmla="*/ 1798811 h 6873873"/>
              <a:gd name="connsiteX115" fmla="*/ 9451708 w 9451708"/>
              <a:gd name="connsiteY115" fmla="*/ 2097803 h 6873873"/>
              <a:gd name="connsiteX116" fmla="*/ 9451708 w 9451708"/>
              <a:gd name="connsiteY116" fmla="*/ 2098048 h 6873873"/>
              <a:gd name="connsiteX117" fmla="*/ 9451708 w 9451708"/>
              <a:gd name="connsiteY117" fmla="*/ 2397042 h 6873873"/>
              <a:gd name="connsiteX118" fmla="*/ 9451708 w 9451708"/>
              <a:gd name="connsiteY118" fmla="*/ 2397287 h 6873873"/>
              <a:gd name="connsiteX119" fmla="*/ 9451708 w 9451708"/>
              <a:gd name="connsiteY119" fmla="*/ 2696281 h 6873873"/>
              <a:gd name="connsiteX120" fmla="*/ 9451708 w 9451708"/>
              <a:gd name="connsiteY120" fmla="*/ 2696526 h 6873873"/>
              <a:gd name="connsiteX121" fmla="*/ 9451708 w 9451708"/>
              <a:gd name="connsiteY121" fmla="*/ 2995520 h 6873873"/>
              <a:gd name="connsiteX122" fmla="*/ 9451708 w 9451708"/>
              <a:gd name="connsiteY122" fmla="*/ 2995765 h 6873873"/>
              <a:gd name="connsiteX123" fmla="*/ 9451708 w 9451708"/>
              <a:gd name="connsiteY123" fmla="*/ 3294759 h 6873873"/>
              <a:gd name="connsiteX124" fmla="*/ 9451708 w 9451708"/>
              <a:gd name="connsiteY12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356604 w 9451708"/>
              <a:gd name="connsiteY91" fmla="*/ 3133 h 6873873"/>
              <a:gd name="connsiteX92" fmla="*/ 7656088 w 9451708"/>
              <a:gd name="connsiteY92" fmla="*/ 3133 h 6873873"/>
              <a:gd name="connsiteX93" fmla="*/ 7955358 w 9451708"/>
              <a:gd name="connsiteY93" fmla="*/ 3133 h 6873873"/>
              <a:gd name="connsiteX94" fmla="*/ 7955358 w 9451708"/>
              <a:gd name="connsiteY94" fmla="*/ 3134 h 6873873"/>
              <a:gd name="connsiteX95" fmla="*/ 8254628 w 9451708"/>
              <a:gd name="connsiteY95" fmla="*/ 3134 h 6873873"/>
              <a:gd name="connsiteX96" fmla="*/ 8553684 w 9451708"/>
              <a:gd name="connsiteY96" fmla="*/ 3134 h 6873873"/>
              <a:gd name="connsiteX97" fmla="*/ 8852954 w 9451708"/>
              <a:gd name="connsiteY97" fmla="*/ 3134 h 6873873"/>
              <a:gd name="connsiteX98" fmla="*/ 8852954 w 9451708"/>
              <a:gd name="connsiteY98" fmla="*/ 3131 h 6873873"/>
              <a:gd name="connsiteX99" fmla="*/ 9152438 w 9451708"/>
              <a:gd name="connsiteY99" fmla="*/ 3131 h 6873873"/>
              <a:gd name="connsiteX100" fmla="*/ 9152438 w 9451708"/>
              <a:gd name="connsiteY100" fmla="*/ 3134 h 6873873"/>
              <a:gd name="connsiteX101" fmla="*/ 9451708 w 9451708"/>
              <a:gd name="connsiteY101" fmla="*/ 3134 h 6873873"/>
              <a:gd name="connsiteX102" fmla="*/ 9451708 w 9451708"/>
              <a:gd name="connsiteY102" fmla="*/ 302373 h 6873873"/>
              <a:gd name="connsiteX103" fmla="*/ 9451708 w 9451708"/>
              <a:gd name="connsiteY103" fmla="*/ 302617 h 6873873"/>
              <a:gd name="connsiteX104" fmla="*/ 9451708 w 9451708"/>
              <a:gd name="connsiteY104" fmla="*/ 601613 h 6873873"/>
              <a:gd name="connsiteX105" fmla="*/ 9451708 w 9451708"/>
              <a:gd name="connsiteY105" fmla="*/ 601859 h 6873873"/>
              <a:gd name="connsiteX106" fmla="*/ 9451708 w 9451708"/>
              <a:gd name="connsiteY106" fmla="*/ 900850 h 6873873"/>
              <a:gd name="connsiteX107" fmla="*/ 9451708 w 9451708"/>
              <a:gd name="connsiteY107" fmla="*/ 901097 h 6873873"/>
              <a:gd name="connsiteX108" fmla="*/ 9451708 w 9451708"/>
              <a:gd name="connsiteY108" fmla="*/ 1200087 h 6873873"/>
              <a:gd name="connsiteX109" fmla="*/ 9451708 w 9451708"/>
              <a:gd name="connsiteY109" fmla="*/ 1200334 h 6873873"/>
              <a:gd name="connsiteX110" fmla="*/ 9451708 w 9451708"/>
              <a:gd name="connsiteY110" fmla="*/ 1499327 h 6873873"/>
              <a:gd name="connsiteX111" fmla="*/ 9451708 w 9451708"/>
              <a:gd name="connsiteY111" fmla="*/ 1499571 h 6873873"/>
              <a:gd name="connsiteX112" fmla="*/ 9451708 w 9451708"/>
              <a:gd name="connsiteY112" fmla="*/ 1798565 h 6873873"/>
              <a:gd name="connsiteX113" fmla="*/ 9451708 w 9451708"/>
              <a:gd name="connsiteY113" fmla="*/ 1798811 h 6873873"/>
              <a:gd name="connsiteX114" fmla="*/ 9451708 w 9451708"/>
              <a:gd name="connsiteY114" fmla="*/ 2097803 h 6873873"/>
              <a:gd name="connsiteX115" fmla="*/ 9451708 w 9451708"/>
              <a:gd name="connsiteY115" fmla="*/ 2098048 h 6873873"/>
              <a:gd name="connsiteX116" fmla="*/ 9451708 w 9451708"/>
              <a:gd name="connsiteY116" fmla="*/ 2397042 h 6873873"/>
              <a:gd name="connsiteX117" fmla="*/ 9451708 w 9451708"/>
              <a:gd name="connsiteY117" fmla="*/ 2397287 h 6873873"/>
              <a:gd name="connsiteX118" fmla="*/ 9451708 w 9451708"/>
              <a:gd name="connsiteY118" fmla="*/ 2696281 h 6873873"/>
              <a:gd name="connsiteX119" fmla="*/ 9451708 w 9451708"/>
              <a:gd name="connsiteY119" fmla="*/ 2696526 h 6873873"/>
              <a:gd name="connsiteX120" fmla="*/ 9451708 w 9451708"/>
              <a:gd name="connsiteY120" fmla="*/ 2995520 h 6873873"/>
              <a:gd name="connsiteX121" fmla="*/ 9451708 w 9451708"/>
              <a:gd name="connsiteY121" fmla="*/ 2995765 h 6873873"/>
              <a:gd name="connsiteX122" fmla="*/ 9451708 w 9451708"/>
              <a:gd name="connsiteY122" fmla="*/ 3294759 h 6873873"/>
              <a:gd name="connsiteX123" fmla="*/ 9451708 w 9451708"/>
              <a:gd name="connsiteY12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656088 w 9451708"/>
              <a:gd name="connsiteY91" fmla="*/ 3133 h 6873873"/>
              <a:gd name="connsiteX92" fmla="*/ 7955358 w 9451708"/>
              <a:gd name="connsiteY92" fmla="*/ 3133 h 6873873"/>
              <a:gd name="connsiteX93" fmla="*/ 7955358 w 9451708"/>
              <a:gd name="connsiteY93" fmla="*/ 3134 h 6873873"/>
              <a:gd name="connsiteX94" fmla="*/ 8254628 w 9451708"/>
              <a:gd name="connsiteY94" fmla="*/ 3134 h 6873873"/>
              <a:gd name="connsiteX95" fmla="*/ 8553684 w 9451708"/>
              <a:gd name="connsiteY95" fmla="*/ 3134 h 6873873"/>
              <a:gd name="connsiteX96" fmla="*/ 8852954 w 9451708"/>
              <a:gd name="connsiteY96" fmla="*/ 3134 h 6873873"/>
              <a:gd name="connsiteX97" fmla="*/ 8852954 w 9451708"/>
              <a:gd name="connsiteY97" fmla="*/ 3131 h 6873873"/>
              <a:gd name="connsiteX98" fmla="*/ 9152438 w 9451708"/>
              <a:gd name="connsiteY98" fmla="*/ 3131 h 6873873"/>
              <a:gd name="connsiteX99" fmla="*/ 9152438 w 9451708"/>
              <a:gd name="connsiteY99" fmla="*/ 3134 h 6873873"/>
              <a:gd name="connsiteX100" fmla="*/ 9451708 w 9451708"/>
              <a:gd name="connsiteY100" fmla="*/ 3134 h 6873873"/>
              <a:gd name="connsiteX101" fmla="*/ 9451708 w 9451708"/>
              <a:gd name="connsiteY101" fmla="*/ 302373 h 6873873"/>
              <a:gd name="connsiteX102" fmla="*/ 9451708 w 9451708"/>
              <a:gd name="connsiteY102" fmla="*/ 302617 h 6873873"/>
              <a:gd name="connsiteX103" fmla="*/ 9451708 w 9451708"/>
              <a:gd name="connsiteY103" fmla="*/ 601613 h 6873873"/>
              <a:gd name="connsiteX104" fmla="*/ 9451708 w 9451708"/>
              <a:gd name="connsiteY104" fmla="*/ 601859 h 6873873"/>
              <a:gd name="connsiteX105" fmla="*/ 9451708 w 9451708"/>
              <a:gd name="connsiteY105" fmla="*/ 900850 h 6873873"/>
              <a:gd name="connsiteX106" fmla="*/ 9451708 w 9451708"/>
              <a:gd name="connsiteY106" fmla="*/ 901097 h 6873873"/>
              <a:gd name="connsiteX107" fmla="*/ 9451708 w 9451708"/>
              <a:gd name="connsiteY107" fmla="*/ 1200087 h 6873873"/>
              <a:gd name="connsiteX108" fmla="*/ 9451708 w 9451708"/>
              <a:gd name="connsiteY108" fmla="*/ 1200334 h 6873873"/>
              <a:gd name="connsiteX109" fmla="*/ 9451708 w 9451708"/>
              <a:gd name="connsiteY109" fmla="*/ 1499327 h 6873873"/>
              <a:gd name="connsiteX110" fmla="*/ 9451708 w 9451708"/>
              <a:gd name="connsiteY110" fmla="*/ 1499571 h 6873873"/>
              <a:gd name="connsiteX111" fmla="*/ 9451708 w 9451708"/>
              <a:gd name="connsiteY111" fmla="*/ 1798565 h 6873873"/>
              <a:gd name="connsiteX112" fmla="*/ 9451708 w 9451708"/>
              <a:gd name="connsiteY112" fmla="*/ 1798811 h 6873873"/>
              <a:gd name="connsiteX113" fmla="*/ 9451708 w 9451708"/>
              <a:gd name="connsiteY113" fmla="*/ 2097803 h 6873873"/>
              <a:gd name="connsiteX114" fmla="*/ 9451708 w 9451708"/>
              <a:gd name="connsiteY114" fmla="*/ 2098048 h 6873873"/>
              <a:gd name="connsiteX115" fmla="*/ 9451708 w 9451708"/>
              <a:gd name="connsiteY115" fmla="*/ 2397042 h 6873873"/>
              <a:gd name="connsiteX116" fmla="*/ 9451708 w 9451708"/>
              <a:gd name="connsiteY116" fmla="*/ 2397287 h 6873873"/>
              <a:gd name="connsiteX117" fmla="*/ 9451708 w 9451708"/>
              <a:gd name="connsiteY117" fmla="*/ 2696281 h 6873873"/>
              <a:gd name="connsiteX118" fmla="*/ 9451708 w 9451708"/>
              <a:gd name="connsiteY118" fmla="*/ 2696526 h 6873873"/>
              <a:gd name="connsiteX119" fmla="*/ 9451708 w 9451708"/>
              <a:gd name="connsiteY119" fmla="*/ 2995520 h 6873873"/>
              <a:gd name="connsiteX120" fmla="*/ 9451708 w 9451708"/>
              <a:gd name="connsiteY120" fmla="*/ 2995765 h 6873873"/>
              <a:gd name="connsiteX121" fmla="*/ 9451708 w 9451708"/>
              <a:gd name="connsiteY121" fmla="*/ 3294759 h 6873873"/>
              <a:gd name="connsiteX122" fmla="*/ 9451708 w 9451708"/>
              <a:gd name="connsiteY12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955358 w 9451708"/>
              <a:gd name="connsiteY91" fmla="*/ 3133 h 6873873"/>
              <a:gd name="connsiteX92" fmla="*/ 7955358 w 9451708"/>
              <a:gd name="connsiteY92" fmla="*/ 3134 h 6873873"/>
              <a:gd name="connsiteX93" fmla="*/ 8254628 w 9451708"/>
              <a:gd name="connsiteY93" fmla="*/ 3134 h 6873873"/>
              <a:gd name="connsiteX94" fmla="*/ 8553684 w 9451708"/>
              <a:gd name="connsiteY94" fmla="*/ 3134 h 6873873"/>
              <a:gd name="connsiteX95" fmla="*/ 8852954 w 9451708"/>
              <a:gd name="connsiteY95" fmla="*/ 3134 h 6873873"/>
              <a:gd name="connsiteX96" fmla="*/ 8852954 w 9451708"/>
              <a:gd name="connsiteY96" fmla="*/ 3131 h 6873873"/>
              <a:gd name="connsiteX97" fmla="*/ 9152438 w 9451708"/>
              <a:gd name="connsiteY97" fmla="*/ 3131 h 6873873"/>
              <a:gd name="connsiteX98" fmla="*/ 9152438 w 9451708"/>
              <a:gd name="connsiteY98" fmla="*/ 3134 h 6873873"/>
              <a:gd name="connsiteX99" fmla="*/ 9451708 w 9451708"/>
              <a:gd name="connsiteY99" fmla="*/ 3134 h 6873873"/>
              <a:gd name="connsiteX100" fmla="*/ 9451708 w 9451708"/>
              <a:gd name="connsiteY100" fmla="*/ 302373 h 6873873"/>
              <a:gd name="connsiteX101" fmla="*/ 9451708 w 9451708"/>
              <a:gd name="connsiteY101" fmla="*/ 302617 h 6873873"/>
              <a:gd name="connsiteX102" fmla="*/ 9451708 w 9451708"/>
              <a:gd name="connsiteY102" fmla="*/ 601613 h 6873873"/>
              <a:gd name="connsiteX103" fmla="*/ 9451708 w 9451708"/>
              <a:gd name="connsiteY103" fmla="*/ 601859 h 6873873"/>
              <a:gd name="connsiteX104" fmla="*/ 9451708 w 9451708"/>
              <a:gd name="connsiteY104" fmla="*/ 900850 h 6873873"/>
              <a:gd name="connsiteX105" fmla="*/ 9451708 w 9451708"/>
              <a:gd name="connsiteY105" fmla="*/ 901097 h 6873873"/>
              <a:gd name="connsiteX106" fmla="*/ 9451708 w 9451708"/>
              <a:gd name="connsiteY106" fmla="*/ 1200087 h 6873873"/>
              <a:gd name="connsiteX107" fmla="*/ 9451708 w 9451708"/>
              <a:gd name="connsiteY107" fmla="*/ 1200334 h 6873873"/>
              <a:gd name="connsiteX108" fmla="*/ 9451708 w 9451708"/>
              <a:gd name="connsiteY108" fmla="*/ 1499327 h 6873873"/>
              <a:gd name="connsiteX109" fmla="*/ 9451708 w 9451708"/>
              <a:gd name="connsiteY109" fmla="*/ 1499571 h 6873873"/>
              <a:gd name="connsiteX110" fmla="*/ 9451708 w 9451708"/>
              <a:gd name="connsiteY110" fmla="*/ 1798565 h 6873873"/>
              <a:gd name="connsiteX111" fmla="*/ 9451708 w 9451708"/>
              <a:gd name="connsiteY111" fmla="*/ 1798811 h 6873873"/>
              <a:gd name="connsiteX112" fmla="*/ 9451708 w 9451708"/>
              <a:gd name="connsiteY112" fmla="*/ 2097803 h 6873873"/>
              <a:gd name="connsiteX113" fmla="*/ 9451708 w 9451708"/>
              <a:gd name="connsiteY113" fmla="*/ 2098048 h 6873873"/>
              <a:gd name="connsiteX114" fmla="*/ 9451708 w 9451708"/>
              <a:gd name="connsiteY114" fmla="*/ 2397042 h 6873873"/>
              <a:gd name="connsiteX115" fmla="*/ 9451708 w 9451708"/>
              <a:gd name="connsiteY115" fmla="*/ 2397287 h 6873873"/>
              <a:gd name="connsiteX116" fmla="*/ 9451708 w 9451708"/>
              <a:gd name="connsiteY116" fmla="*/ 2696281 h 6873873"/>
              <a:gd name="connsiteX117" fmla="*/ 9451708 w 9451708"/>
              <a:gd name="connsiteY117" fmla="*/ 2696526 h 6873873"/>
              <a:gd name="connsiteX118" fmla="*/ 9451708 w 9451708"/>
              <a:gd name="connsiteY118" fmla="*/ 2995520 h 6873873"/>
              <a:gd name="connsiteX119" fmla="*/ 9451708 w 9451708"/>
              <a:gd name="connsiteY119" fmla="*/ 2995765 h 6873873"/>
              <a:gd name="connsiteX120" fmla="*/ 9451708 w 9451708"/>
              <a:gd name="connsiteY120" fmla="*/ 3294759 h 6873873"/>
              <a:gd name="connsiteX121" fmla="*/ 9451708 w 9451708"/>
              <a:gd name="connsiteY12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356604 w 9451708"/>
              <a:gd name="connsiteY90" fmla="*/ 3135 h 6873873"/>
              <a:gd name="connsiteX91" fmla="*/ 7955358 w 9451708"/>
              <a:gd name="connsiteY91" fmla="*/ 3133 h 6873873"/>
              <a:gd name="connsiteX92" fmla="*/ 8254628 w 9451708"/>
              <a:gd name="connsiteY92" fmla="*/ 3134 h 6873873"/>
              <a:gd name="connsiteX93" fmla="*/ 8553684 w 9451708"/>
              <a:gd name="connsiteY93" fmla="*/ 3134 h 6873873"/>
              <a:gd name="connsiteX94" fmla="*/ 8852954 w 9451708"/>
              <a:gd name="connsiteY94" fmla="*/ 3134 h 6873873"/>
              <a:gd name="connsiteX95" fmla="*/ 8852954 w 9451708"/>
              <a:gd name="connsiteY95" fmla="*/ 3131 h 6873873"/>
              <a:gd name="connsiteX96" fmla="*/ 9152438 w 9451708"/>
              <a:gd name="connsiteY96" fmla="*/ 3131 h 6873873"/>
              <a:gd name="connsiteX97" fmla="*/ 9152438 w 9451708"/>
              <a:gd name="connsiteY97" fmla="*/ 3134 h 6873873"/>
              <a:gd name="connsiteX98" fmla="*/ 9451708 w 9451708"/>
              <a:gd name="connsiteY98" fmla="*/ 3134 h 6873873"/>
              <a:gd name="connsiteX99" fmla="*/ 9451708 w 9451708"/>
              <a:gd name="connsiteY99" fmla="*/ 302373 h 6873873"/>
              <a:gd name="connsiteX100" fmla="*/ 9451708 w 9451708"/>
              <a:gd name="connsiteY100" fmla="*/ 302617 h 6873873"/>
              <a:gd name="connsiteX101" fmla="*/ 9451708 w 9451708"/>
              <a:gd name="connsiteY101" fmla="*/ 601613 h 6873873"/>
              <a:gd name="connsiteX102" fmla="*/ 9451708 w 9451708"/>
              <a:gd name="connsiteY102" fmla="*/ 601859 h 6873873"/>
              <a:gd name="connsiteX103" fmla="*/ 9451708 w 9451708"/>
              <a:gd name="connsiteY103" fmla="*/ 900850 h 6873873"/>
              <a:gd name="connsiteX104" fmla="*/ 9451708 w 9451708"/>
              <a:gd name="connsiteY104" fmla="*/ 901097 h 6873873"/>
              <a:gd name="connsiteX105" fmla="*/ 9451708 w 9451708"/>
              <a:gd name="connsiteY105" fmla="*/ 1200087 h 6873873"/>
              <a:gd name="connsiteX106" fmla="*/ 9451708 w 9451708"/>
              <a:gd name="connsiteY106" fmla="*/ 1200334 h 6873873"/>
              <a:gd name="connsiteX107" fmla="*/ 9451708 w 9451708"/>
              <a:gd name="connsiteY107" fmla="*/ 1499327 h 6873873"/>
              <a:gd name="connsiteX108" fmla="*/ 9451708 w 9451708"/>
              <a:gd name="connsiteY108" fmla="*/ 1499571 h 6873873"/>
              <a:gd name="connsiteX109" fmla="*/ 9451708 w 9451708"/>
              <a:gd name="connsiteY109" fmla="*/ 1798565 h 6873873"/>
              <a:gd name="connsiteX110" fmla="*/ 9451708 w 9451708"/>
              <a:gd name="connsiteY110" fmla="*/ 1798811 h 6873873"/>
              <a:gd name="connsiteX111" fmla="*/ 9451708 w 9451708"/>
              <a:gd name="connsiteY111" fmla="*/ 2097803 h 6873873"/>
              <a:gd name="connsiteX112" fmla="*/ 9451708 w 9451708"/>
              <a:gd name="connsiteY112" fmla="*/ 2098048 h 6873873"/>
              <a:gd name="connsiteX113" fmla="*/ 9451708 w 9451708"/>
              <a:gd name="connsiteY113" fmla="*/ 2397042 h 6873873"/>
              <a:gd name="connsiteX114" fmla="*/ 9451708 w 9451708"/>
              <a:gd name="connsiteY114" fmla="*/ 2397287 h 6873873"/>
              <a:gd name="connsiteX115" fmla="*/ 9451708 w 9451708"/>
              <a:gd name="connsiteY115" fmla="*/ 2696281 h 6873873"/>
              <a:gd name="connsiteX116" fmla="*/ 9451708 w 9451708"/>
              <a:gd name="connsiteY116" fmla="*/ 2696526 h 6873873"/>
              <a:gd name="connsiteX117" fmla="*/ 9451708 w 9451708"/>
              <a:gd name="connsiteY117" fmla="*/ 2995520 h 6873873"/>
              <a:gd name="connsiteX118" fmla="*/ 9451708 w 9451708"/>
              <a:gd name="connsiteY118" fmla="*/ 2995765 h 6873873"/>
              <a:gd name="connsiteX119" fmla="*/ 9451708 w 9451708"/>
              <a:gd name="connsiteY119" fmla="*/ 3294759 h 6873873"/>
              <a:gd name="connsiteX120" fmla="*/ 9451708 w 9451708"/>
              <a:gd name="connsiteY12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057548 w 9451708"/>
              <a:gd name="connsiteY89" fmla="*/ 3131 h 6873873"/>
              <a:gd name="connsiteX90" fmla="*/ 7955358 w 9451708"/>
              <a:gd name="connsiteY90" fmla="*/ 3133 h 6873873"/>
              <a:gd name="connsiteX91" fmla="*/ 8254628 w 9451708"/>
              <a:gd name="connsiteY91" fmla="*/ 3134 h 6873873"/>
              <a:gd name="connsiteX92" fmla="*/ 8553684 w 9451708"/>
              <a:gd name="connsiteY92" fmla="*/ 3134 h 6873873"/>
              <a:gd name="connsiteX93" fmla="*/ 8852954 w 9451708"/>
              <a:gd name="connsiteY93" fmla="*/ 3134 h 6873873"/>
              <a:gd name="connsiteX94" fmla="*/ 8852954 w 9451708"/>
              <a:gd name="connsiteY94" fmla="*/ 3131 h 6873873"/>
              <a:gd name="connsiteX95" fmla="*/ 9152438 w 9451708"/>
              <a:gd name="connsiteY95" fmla="*/ 3131 h 6873873"/>
              <a:gd name="connsiteX96" fmla="*/ 9152438 w 9451708"/>
              <a:gd name="connsiteY96" fmla="*/ 3134 h 6873873"/>
              <a:gd name="connsiteX97" fmla="*/ 9451708 w 9451708"/>
              <a:gd name="connsiteY97" fmla="*/ 3134 h 6873873"/>
              <a:gd name="connsiteX98" fmla="*/ 9451708 w 9451708"/>
              <a:gd name="connsiteY98" fmla="*/ 302373 h 6873873"/>
              <a:gd name="connsiteX99" fmla="*/ 9451708 w 9451708"/>
              <a:gd name="connsiteY99" fmla="*/ 302617 h 6873873"/>
              <a:gd name="connsiteX100" fmla="*/ 9451708 w 9451708"/>
              <a:gd name="connsiteY100" fmla="*/ 601613 h 6873873"/>
              <a:gd name="connsiteX101" fmla="*/ 9451708 w 9451708"/>
              <a:gd name="connsiteY101" fmla="*/ 601859 h 6873873"/>
              <a:gd name="connsiteX102" fmla="*/ 9451708 w 9451708"/>
              <a:gd name="connsiteY102" fmla="*/ 900850 h 6873873"/>
              <a:gd name="connsiteX103" fmla="*/ 9451708 w 9451708"/>
              <a:gd name="connsiteY103" fmla="*/ 901097 h 6873873"/>
              <a:gd name="connsiteX104" fmla="*/ 9451708 w 9451708"/>
              <a:gd name="connsiteY104" fmla="*/ 1200087 h 6873873"/>
              <a:gd name="connsiteX105" fmla="*/ 9451708 w 9451708"/>
              <a:gd name="connsiteY105" fmla="*/ 1200334 h 6873873"/>
              <a:gd name="connsiteX106" fmla="*/ 9451708 w 9451708"/>
              <a:gd name="connsiteY106" fmla="*/ 1499327 h 6873873"/>
              <a:gd name="connsiteX107" fmla="*/ 9451708 w 9451708"/>
              <a:gd name="connsiteY107" fmla="*/ 1499571 h 6873873"/>
              <a:gd name="connsiteX108" fmla="*/ 9451708 w 9451708"/>
              <a:gd name="connsiteY108" fmla="*/ 1798565 h 6873873"/>
              <a:gd name="connsiteX109" fmla="*/ 9451708 w 9451708"/>
              <a:gd name="connsiteY109" fmla="*/ 1798811 h 6873873"/>
              <a:gd name="connsiteX110" fmla="*/ 9451708 w 9451708"/>
              <a:gd name="connsiteY110" fmla="*/ 2097803 h 6873873"/>
              <a:gd name="connsiteX111" fmla="*/ 9451708 w 9451708"/>
              <a:gd name="connsiteY111" fmla="*/ 2098048 h 6873873"/>
              <a:gd name="connsiteX112" fmla="*/ 9451708 w 9451708"/>
              <a:gd name="connsiteY112" fmla="*/ 2397042 h 6873873"/>
              <a:gd name="connsiteX113" fmla="*/ 9451708 w 9451708"/>
              <a:gd name="connsiteY113" fmla="*/ 2397287 h 6873873"/>
              <a:gd name="connsiteX114" fmla="*/ 9451708 w 9451708"/>
              <a:gd name="connsiteY114" fmla="*/ 2696281 h 6873873"/>
              <a:gd name="connsiteX115" fmla="*/ 9451708 w 9451708"/>
              <a:gd name="connsiteY115" fmla="*/ 2696526 h 6873873"/>
              <a:gd name="connsiteX116" fmla="*/ 9451708 w 9451708"/>
              <a:gd name="connsiteY116" fmla="*/ 2995520 h 6873873"/>
              <a:gd name="connsiteX117" fmla="*/ 9451708 w 9451708"/>
              <a:gd name="connsiteY117" fmla="*/ 2995765 h 6873873"/>
              <a:gd name="connsiteX118" fmla="*/ 9451708 w 9451708"/>
              <a:gd name="connsiteY118" fmla="*/ 3294759 h 6873873"/>
              <a:gd name="connsiteX119" fmla="*/ 9451708 w 9451708"/>
              <a:gd name="connsiteY119"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7955358 w 9451708"/>
              <a:gd name="connsiteY89" fmla="*/ 3133 h 6873873"/>
              <a:gd name="connsiteX90" fmla="*/ 8254628 w 9451708"/>
              <a:gd name="connsiteY90" fmla="*/ 3134 h 6873873"/>
              <a:gd name="connsiteX91" fmla="*/ 8553684 w 9451708"/>
              <a:gd name="connsiteY91" fmla="*/ 3134 h 6873873"/>
              <a:gd name="connsiteX92" fmla="*/ 8852954 w 9451708"/>
              <a:gd name="connsiteY92" fmla="*/ 3134 h 6873873"/>
              <a:gd name="connsiteX93" fmla="*/ 8852954 w 9451708"/>
              <a:gd name="connsiteY93" fmla="*/ 3131 h 6873873"/>
              <a:gd name="connsiteX94" fmla="*/ 9152438 w 9451708"/>
              <a:gd name="connsiteY94" fmla="*/ 3131 h 6873873"/>
              <a:gd name="connsiteX95" fmla="*/ 9152438 w 9451708"/>
              <a:gd name="connsiteY95" fmla="*/ 3134 h 6873873"/>
              <a:gd name="connsiteX96" fmla="*/ 9451708 w 9451708"/>
              <a:gd name="connsiteY96" fmla="*/ 3134 h 6873873"/>
              <a:gd name="connsiteX97" fmla="*/ 9451708 w 9451708"/>
              <a:gd name="connsiteY97" fmla="*/ 302373 h 6873873"/>
              <a:gd name="connsiteX98" fmla="*/ 9451708 w 9451708"/>
              <a:gd name="connsiteY98" fmla="*/ 302617 h 6873873"/>
              <a:gd name="connsiteX99" fmla="*/ 9451708 w 9451708"/>
              <a:gd name="connsiteY99" fmla="*/ 601613 h 6873873"/>
              <a:gd name="connsiteX100" fmla="*/ 9451708 w 9451708"/>
              <a:gd name="connsiteY100" fmla="*/ 601859 h 6873873"/>
              <a:gd name="connsiteX101" fmla="*/ 9451708 w 9451708"/>
              <a:gd name="connsiteY101" fmla="*/ 900850 h 6873873"/>
              <a:gd name="connsiteX102" fmla="*/ 9451708 w 9451708"/>
              <a:gd name="connsiteY102" fmla="*/ 901097 h 6873873"/>
              <a:gd name="connsiteX103" fmla="*/ 9451708 w 9451708"/>
              <a:gd name="connsiteY103" fmla="*/ 1200087 h 6873873"/>
              <a:gd name="connsiteX104" fmla="*/ 9451708 w 9451708"/>
              <a:gd name="connsiteY104" fmla="*/ 1200334 h 6873873"/>
              <a:gd name="connsiteX105" fmla="*/ 9451708 w 9451708"/>
              <a:gd name="connsiteY105" fmla="*/ 1499327 h 6873873"/>
              <a:gd name="connsiteX106" fmla="*/ 9451708 w 9451708"/>
              <a:gd name="connsiteY106" fmla="*/ 1499571 h 6873873"/>
              <a:gd name="connsiteX107" fmla="*/ 9451708 w 9451708"/>
              <a:gd name="connsiteY107" fmla="*/ 1798565 h 6873873"/>
              <a:gd name="connsiteX108" fmla="*/ 9451708 w 9451708"/>
              <a:gd name="connsiteY108" fmla="*/ 1798811 h 6873873"/>
              <a:gd name="connsiteX109" fmla="*/ 9451708 w 9451708"/>
              <a:gd name="connsiteY109" fmla="*/ 2097803 h 6873873"/>
              <a:gd name="connsiteX110" fmla="*/ 9451708 w 9451708"/>
              <a:gd name="connsiteY110" fmla="*/ 2098048 h 6873873"/>
              <a:gd name="connsiteX111" fmla="*/ 9451708 w 9451708"/>
              <a:gd name="connsiteY111" fmla="*/ 2397042 h 6873873"/>
              <a:gd name="connsiteX112" fmla="*/ 9451708 w 9451708"/>
              <a:gd name="connsiteY112" fmla="*/ 2397287 h 6873873"/>
              <a:gd name="connsiteX113" fmla="*/ 9451708 w 9451708"/>
              <a:gd name="connsiteY113" fmla="*/ 2696281 h 6873873"/>
              <a:gd name="connsiteX114" fmla="*/ 9451708 w 9451708"/>
              <a:gd name="connsiteY114" fmla="*/ 2696526 h 6873873"/>
              <a:gd name="connsiteX115" fmla="*/ 9451708 w 9451708"/>
              <a:gd name="connsiteY115" fmla="*/ 2995520 h 6873873"/>
              <a:gd name="connsiteX116" fmla="*/ 9451708 w 9451708"/>
              <a:gd name="connsiteY116" fmla="*/ 2995765 h 6873873"/>
              <a:gd name="connsiteX117" fmla="*/ 9451708 w 9451708"/>
              <a:gd name="connsiteY117" fmla="*/ 3294759 h 6873873"/>
              <a:gd name="connsiteX118" fmla="*/ 9451708 w 9451708"/>
              <a:gd name="connsiteY118"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254628 w 9451708"/>
              <a:gd name="connsiteY89" fmla="*/ 3134 h 6873873"/>
              <a:gd name="connsiteX90" fmla="*/ 8553684 w 9451708"/>
              <a:gd name="connsiteY90" fmla="*/ 3134 h 6873873"/>
              <a:gd name="connsiteX91" fmla="*/ 8852954 w 9451708"/>
              <a:gd name="connsiteY91" fmla="*/ 3134 h 6873873"/>
              <a:gd name="connsiteX92" fmla="*/ 8852954 w 9451708"/>
              <a:gd name="connsiteY92" fmla="*/ 3131 h 6873873"/>
              <a:gd name="connsiteX93" fmla="*/ 9152438 w 9451708"/>
              <a:gd name="connsiteY93" fmla="*/ 3131 h 6873873"/>
              <a:gd name="connsiteX94" fmla="*/ 9152438 w 9451708"/>
              <a:gd name="connsiteY94" fmla="*/ 3134 h 6873873"/>
              <a:gd name="connsiteX95" fmla="*/ 9451708 w 9451708"/>
              <a:gd name="connsiteY95" fmla="*/ 3134 h 6873873"/>
              <a:gd name="connsiteX96" fmla="*/ 9451708 w 9451708"/>
              <a:gd name="connsiteY96" fmla="*/ 302373 h 6873873"/>
              <a:gd name="connsiteX97" fmla="*/ 9451708 w 9451708"/>
              <a:gd name="connsiteY97" fmla="*/ 302617 h 6873873"/>
              <a:gd name="connsiteX98" fmla="*/ 9451708 w 9451708"/>
              <a:gd name="connsiteY98" fmla="*/ 601613 h 6873873"/>
              <a:gd name="connsiteX99" fmla="*/ 9451708 w 9451708"/>
              <a:gd name="connsiteY99" fmla="*/ 601859 h 6873873"/>
              <a:gd name="connsiteX100" fmla="*/ 9451708 w 9451708"/>
              <a:gd name="connsiteY100" fmla="*/ 900850 h 6873873"/>
              <a:gd name="connsiteX101" fmla="*/ 9451708 w 9451708"/>
              <a:gd name="connsiteY101" fmla="*/ 901097 h 6873873"/>
              <a:gd name="connsiteX102" fmla="*/ 9451708 w 9451708"/>
              <a:gd name="connsiteY102" fmla="*/ 1200087 h 6873873"/>
              <a:gd name="connsiteX103" fmla="*/ 9451708 w 9451708"/>
              <a:gd name="connsiteY103" fmla="*/ 1200334 h 6873873"/>
              <a:gd name="connsiteX104" fmla="*/ 9451708 w 9451708"/>
              <a:gd name="connsiteY104" fmla="*/ 1499327 h 6873873"/>
              <a:gd name="connsiteX105" fmla="*/ 9451708 w 9451708"/>
              <a:gd name="connsiteY105" fmla="*/ 1499571 h 6873873"/>
              <a:gd name="connsiteX106" fmla="*/ 9451708 w 9451708"/>
              <a:gd name="connsiteY106" fmla="*/ 1798565 h 6873873"/>
              <a:gd name="connsiteX107" fmla="*/ 9451708 w 9451708"/>
              <a:gd name="connsiteY107" fmla="*/ 1798811 h 6873873"/>
              <a:gd name="connsiteX108" fmla="*/ 9451708 w 9451708"/>
              <a:gd name="connsiteY108" fmla="*/ 2097803 h 6873873"/>
              <a:gd name="connsiteX109" fmla="*/ 9451708 w 9451708"/>
              <a:gd name="connsiteY109" fmla="*/ 2098048 h 6873873"/>
              <a:gd name="connsiteX110" fmla="*/ 9451708 w 9451708"/>
              <a:gd name="connsiteY110" fmla="*/ 2397042 h 6873873"/>
              <a:gd name="connsiteX111" fmla="*/ 9451708 w 9451708"/>
              <a:gd name="connsiteY111" fmla="*/ 2397287 h 6873873"/>
              <a:gd name="connsiteX112" fmla="*/ 9451708 w 9451708"/>
              <a:gd name="connsiteY112" fmla="*/ 2696281 h 6873873"/>
              <a:gd name="connsiteX113" fmla="*/ 9451708 w 9451708"/>
              <a:gd name="connsiteY113" fmla="*/ 2696526 h 6873873"/>
              <a:gd name="connsiteX114" fmla="*/ 9451708 w 9451708"/>
              <a:gd name="connsiteY114" fmla="*/ 2995520 h 6873873"/>
              <a:gd name="connsiteX115" fmla="*/ 9451708 w 9451708"/>
              <a:gd name="connsiteY115" fmla="*/ 2995765 h 6873873"/>
              <a:gd name="connsiteX116" fmla="*/ 9451708 w 9451708"/>
              <a:gd name="connsiteY116" fmla="*/ 3294759 h 6873873"/>
              <a:gd name="connsiteX117" fmla="*/ 9451708 w 9451708"/>
              <a:gd name="connsiteY11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553684 w 9451708"/>
              <a:gd name="connsiteY89" fmla="*/ 3134 h 6873873"/>
              <a:gd name="connsiteX90" fmla="*/ 8852954 w 9451708"/>
              <a:gd name="connsiteY90" fmla="*/ 3134 h 6873873"/>
              <a:gd name="connsiteX91" fmla="*/ 8852954 w 9451708"/>
              <a:gd name="connsiteY91" fmla="*/ 3131 h 6873873"/>
              <a:gd name="connsiteX92" fmla="*/ 9152438 w 9451708"/>
              <a:gd name="connsiteY92" fmla="*/ 3131 h 6873873"/>
              <a:gd name="connsiteX93" fmla="*/ 9152438 w 9451708"/>
              <a:gd name="connsiteY93" fmla="*/ 3134 h 6873873"/>
              <a:gd name="connsiteX94" fmla="*/ 9451708 w 9451708"/>
              <a:gd name="connsiteY94" fmla="*/ 3134 h 6873873"/>
              <a:gd name="connsiteX95" fmla="*/ 9451708 w 9451708"/>
              <a:gd name="connsiteY95" fmla="*/ 302373 h 6873873"/>
              <a:gd name="connsiteX96" fmla="*/ 9451708 w 9451708"/>
              <a:gd name="connsiteY96" fmla="*/ 302617 h 6873873"/>
              <a:gd name="connsiteX97" fmla="*/ 9451708 w 9451708"/>
              <a:gd name="connsiteY97" fmla="*/ 601613 h 6873873"/>
              <a:gd name="connsiteX98" fmla="*/ 9451708 w 9451708"/>
              <a:gd name="connsiteY98" fmla="*/ 601859 h 6873873"/>
              <a:gd name="connsiteX99" fmla="*/ 9451708 w 9451708"/>
              <a:gd name="connsiteY99" fmla="*/ 900850 h 6873873"/>
              <a:gd name="connsiteX100" fmla="*/ 9451708 w 9451708"/>
              <a:gd name="connsiteY100" fmla="*/ 901097 h 6873873"/>
              <a:gd name="connsiteX101" fmla="*/ 9451708 w 9451708"/>
              <a:gd name="connsiteY101" fmla="*/ 1200087 h 6873873"/>
              <a:gd name="connsiteX102" fmla="*/ 9451708 w 9451708"/>
              <a:gd name="connsiteY102" fmla="*/ 1200334 h 6873873"/>
              <a:gd name="connsiteX103" fmla="*/ 9451708 w 9451708"/>
              <a:gd name="connsiteY103" fmla="*/ 1499327 h 6873873"/>
              <a:gd name="connsiteX104" fmla="*/ 9451708 w 9451708"/>
              <a:gd name="connsiteY104" fmla="*/ 1499571 h 6873873"/>
              <a:gd name="connsiteX105" fmla="*/ 9451708 w 9451708"/>
              <a:gd name="connsiteY105" fmla="*/ 1798565 h 6873873"/>
              <a:gd name="connsiteX106" fmla="*/ 9451708 w 9451708"/>
              <a:gd name="connsiteY106" fmla="*/ 1798811 h 6873873"/>
              <a:gd name="connsiteX107" fmla="*/ 9451708 w 9451708"/>
              <a:gd name="connsiteY107" fmla="*/ 2097803 h 6873873"/>
              <a:gd name="connsiteX108" fmla="*/ 9451708 w 9451708"/>
              <a:gd name="connsiteY108" fmla="*/ 2098048 h 6873873"/>
              <a:gd name="connsiteX109" fmla="*/ 9451708 w 9451708"/>
              <a:gd name="connsiteY109" fmla="*/ 2397042 h 6873873"/>
              <a:gd name="connsiteX110" fmla="*/ 9451708 w 9451708"/>
              <a:gd name="connsiteY110" fmla="*/ 2397287 h 6873873"/>
              <a:gd name="connsiteX111" fmla="*/ 9451708 w 9451708"/>
              <a:gd name="connsiteY111" fmla="*/ 2696281 h 6873873"/>
              <a:gd name="connsiteX112" fmla="*/ 9451708 w 9451708"/>
              <a:gd name="connsiteY112" fmla="*/ 2696526 h 6873873"/>
              <a:gd name="connsiteX113" fmla="*/ 9451708 w 9451708"/>
              <a:gd name="connsiteY113" fmla="*/ 2995520 h 6873873"/>
              <a:gd name="connsiteX114" fmla="*/ 9451708 w 9451708"/>
              <a:gd name="connsiteY114" fmla="*/ 2995765 h 6873873"/>
              <a:gd name="connsiteX115" fmla="*/ 9451708 w 9451708"/>
              <a:gd name="connsiteY115" fmla="*/ 3294759 h 6873873"/>
              <a:gd name="connsiteX116" fmla="*/ 9451708 w 9451708"/>
              <a:gd name="connsiteY116"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852954 w 9451708"/>
              <a:gd name="connsiteY89" fmla="*/ 3134 h 6873873"/>
              <a:gd name="connsiteX90" fmla="*/ 8852954 w 9451708"/>
              <a:gd name="connsiteY90" fmla="*/ 3131 h 6873873"/>
              <a:gd name="connsiteX91" fmla="*/ 9152438 w 9451708"/>
              <a:gd name="connsiteY91" fmla="*/ 3131 h 6873873"/>
              <a:gd name="connsiteX92" fmla="*/ 9152438 w 9451708"/>
              <a:gd name="connsiteY92" fmla="*/ 3134 h 6873873"/>
              <a:gd name="connsiteX93" fmla="*/ 9451708 w 9451708"/>
              <a:gd name="connsiteY93" fmla="*/ 3134 h 6873873"/>
              <a:gd name="connsiteX94" fmla="*/ 9451708 w 9451708"/>
              <a:gd name="connsiteY94" fmla="*/ 302373 h 6873873"/>
              <a:gd name="connsiteX95" fmla="*/ 9451708 w 9451708"/>
              <a:gd name="connsiteY95" fmla="*/ 302617 h 6873873"/>
              <a:gd name="connsiteX96" fmla="*/ 9451708 w 9451708"/>
              <a:gd name="connsiteY96" fmla="*/ 601613 h 6873873"/>
              <a:gd name="connsiteX97" fmla="*/ 9451708 w 9451708"/>
              <a:gd name="connsiteY97" fmla="*/ 601859 h 6873873"/>
              <a:gd name="connsiteX98" fmla="*/ 9451708 w 9451708"/>
              <a:gd name="connsiteY98" fmla="*/ 900850 h 6873873"/>
              <a:gd name="connsiteX99" fmla="*/ 9451708 w 9451708"/>
              <a:gd name="connsiteY99" fmla="*/ 901097 h 6873873"/>
              <a:gd name="connsiteX100" fmla="*/ 9451708 w 9451708"/>
              <a:gd name="connsiteY100" fmla="*/ 1200087 h 6873873"/>
              <a:gd name="connsiteX101" fmla="*/ 9451708 w 9451708"/>
              <a:gd name="connsiteY101" fmla="*/ 1200334 h 6873873"/>
              <a:gd name="connsiteX102" fmla="*/ 9451708 w 9451708"/>
              <a:gd name="connsiteY102" fmla="*/ 1499327 h 6873873"/>
              <a:gd name="connsiteX103" fmla="*/ 9451708 w 9451708"/>
              <a:gd name="connsiteY103" fmla="*/ 1499571 h 6873873"/>
              <a:gd name="connsiteX104" fmla="*/ 9451708 w 9451708"/>
              <a:gd name="connsiteY104" fmla="*/ 1798565 h 6873873"/>
              <a:gd name="connsiteX105" fmla="*/ 9451708 w 9451708"/>
              <a:gd name="connsiteY105" fmla="*/ 1798811 h 6873873"/>
              <a:gd name="connsiteX106" fmla="*/ 9451708 w 9451708"/>
              <a:gd name="connsiteY106" fmla="*/ 2097803 h 6873873"/>
              <a:gd name="connsiteX107" fmla="*/ 9451708 w 9451708"/>
              <a:gd name="connsiteY107" fmla="*/ 2098048 h 6873873"/>
              <a:gd name="connsiteX108" fmla="*/ 9451708 w 9451708"/>
              <a:gd name="connsiteY108" fmla="*/ 2397042 h 6873873"/>
              <a:gd name="connsiteX109" fmla="*/ 9451708 w 9451708"/>
              <a:gd name="connsiteY109" fmla="*/ 2397287 h 6873873"/>
              <a:gd name="connsiteX110" fmla="*/ 9451708 w 9451708"/>
              <a:gd name="connsiteY110" fmla="*/ 2696281 h 6873873"/>
              <a:gd name="connsiteX111" fmla="*/ 9451708 w 9451708"/>
              <a:gd name="connsiteY111" fmla="*/ 2696526 h 6873873"/>
              <a:gd name="connsiteX112" fmla="*/ 9451708 w 9451708"/>
              <a:gd name="connsiteY112" fmla="*/ 2995520 h 6873873"/>
              <a:gd name="connsiteX113" fmla="*/ 9451708 w 9451708"/>
              <a:gd name="connsiteY113" fmla="*/ 2995765 h 6873873"/>
              <a:gd name="connsiteX114" fmla="*/ 9451708 w 9451708"/>
              <a:gd name="connsiteY114" fmla="*/ 3294759 h 6873873"/>
              <a:gd name="connsiteX115" fmla="*/ 9451708 w 9451708"/>
              <a:gd name="connsiteY115"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852954 w 9451708"/>
              <a:gd name="connsiteY89" fmla="*/ 3134 h 6873873"/>
              <a:gd name="connsiteX90" fmla="*/ 9152438 w 9451708"/>
              <a:gd name="connsiteY90" fmla="*/ 3131 h 6873873"/>
              <a:gd name="connsiteX91" fmla="*/ 9152438 w 9451708"/>
              <a:gd name="connsiteY91" fmla="*/ 3134 h 6873873"/>
              <a:gd name="connsiteX92" fmla="*/ 9451708 w 9451708"/>
              <a:gd name="connsiteY92" fmla="*/ 3134 h 6873873"/>
              <a:gd name="connsiteX93" fmla="*/ 9451708 w 9451708"/>
              <a:gd name="connsiteY93" fmla="*/ 302373 h 6873873"/>
              <a:gd name="connsiteX94" fmla="*/ 9451708 w 9451708"/>
              <a:gd name="connsiteY94" fmla="*/ 302617 h 6873873"/>
              <a:gd name="connsiteX95" fmla="*/ 9451708 w 9451708"/>
              <a:gd name="connsiteY95" fmla="*/ 601613 h 6873873"/>
              <a:gd name="connsiteX96" fmla="*/ 9451708 w 9451708"/>
              <a:gd name="connsiteY96" fmla="*/ 601859 h 6873873"/>
              <a:gd name="connsiteX97" fmla="*/ 9451708 w 9451708"/>
              <a:gd name="connsiteY97" fmla="*/ 900850 h 6873873"/>
              <a:gd name="connsiteX98" fmla="*/ 9451708 w 9451708"/>
              <a:gd name="connsiteY98" fmla="*/ 901097 h 6873873"/>
              <a:gd name="connsiteX99" fmla="*/ 9451708 w 9451708"/>
              <a:gd name="connsiteY99" fmla="*/ 1200087 h 6873873"/>
              <a:gd name="connsiteX100" fmla="*/ 9451708 w 9451708"/>
              <a:gd name="connsiteY100" fmla="*/ 1200334 h 6873873"/>
              <a:gd name="connsiteX101" fmla="*/ 9451708 w 9451708"/>
              <a:gd name="connsiteY101" fmla="*/ 1499327 h 6873873"/>
              <a:gd name="connsiteX102" fmla="*/ 9451708 w 9451708"/>
              <a:gd name="connsiteY102" fmla="*/ 1499571 h 6873873"/>
              <a:gd name="connsiteX103" fmla="*/ 9451708 w 9451708"/>
              <a:gd name="connsiteY103" fmla="*/ 1798565 h 6873873"/>
              <a:gd name="connsiteX104" fmla="*/ 9451708 w 9451708"/>
              <a:gd name="connsiteY104" fmla="*/ 1798811 h 6873873"/>
              <a:gd name="connsiteX105" fmla="*/ 9451708 w 9451708"/>
              <a:gd name="connsiteY105" fmla="*/ 2097803 h 6873873"/>
              <a:gd name="connsiteX106" fmla="*/ 9451708 w 9451708"/>
              <a:gd name="connsiteY106" fmla="*/ 2098048 h 6873873"/>
              <a:gd name="connsiteX107" fmla="*/ 9451708 w 9451708"/>
              <a:gd name="connsiteY107" fmla="*/ 2397042 h 6873873"/>
              <a:gd name="connsiteX108" fmla="*/ 9451708 w 9451708"/>
              <a:gd name="connsiteY108" fmla="*/ 2397287 h 6873873"/>
              <a:gd name="connsiteX109" fmla="*/ 9451708 w 9451708"/>
              <a:gd name="connsiteY109" fmla="*/ 2696281 h 6873873"/>
              <a:gd name="connsiteX110" fmla="*/ 9451708 w 9451708"/>
              <a:gd name="connsiteY110" fmla="*/ 2696526 h 6873873"/>
              <a:gd name="connsiteX111" fmla="*/ 9451708 w 9451708"/>
              <a:gd name="connsiteY111" fmla="*/ 2995520 h 6873873"/>
              <a:gd name="connsiteX112" fmla="*/ 9451708 w 9451708"/>
              <a:gd name="connsiteY112" fmla="*/ 2995765 h 6873873"/>
              <a:gd name="connsiteX113" fmla="*/ 9451708 w 9451708"/>
              <a:gd name="connsiteY113" fmla="*/ 3294759 h 6873873"/>
              <a:gd name="connsiteX114" fmla="*/ 9451708 w 9451708"/>
              <a:gd name="connsiteY11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8852954 w 9451708"/>
              <a:gd name="connsiteY89" fmla="*/ 3134 h 6873873"/>
              <a:gd name="connsiteX90" fmla="*/ 9152438 w 9451708"/>
              <a:gd name="connsiteY90" fmla="*/ 3131 h 6873873"/>
              <a:gd name="connsiteX91" fmla="*/ 9451708 w 9451708"/>
              <a:gd name="connsiteY91" fmla="*/ 3134 h 6873873"/>
              <a:gd name="connsiteX92" fmla="*/ 9451708 w 9451708"/>
              <a:gd name="connsiteY92" fmla="*/ 302373 h 6873873"/>
              <a:gd name="connsiteX93" fmla="*/ 9451708 w 9451708"/>
              <a:gd name="connsiteY93" fmla="*/ 302617 h 6873873"/>
              <a:gd name="connsiteX94" fmla="*/ 9451708 w 9451708"/>
              <a:gd name="connsiteY94" fmla="*/ 601613 h 6873873"/>
              <a:gd name="connsiteX95" fmla="*/ 9451708 w 9451708"/>
              <a:gd name="connsiteY95" fmla="*/ 601859 h 6873873"/>
              <a:gd name="connsiteX96" fmla="*/ 9451708 w 9451708"/>
              <a:gd name="connsiteY96" fmla="*/ 900850 h 6873873"/>
              <a:gd name="connsiteX97" fmla="*/ 9451708 w 9451708"/>
              <a:gd name="connsiteY97" fmla="*/ 901097 h 6873873"/>
              <a:gd name="connsiteX98" fmla="*/ 9451708 w 9451708"/>
              <a:gd name="connsiteY98" fmla="*/ 1200087 h 6873873"/>
              <a:gd name="connsiteX99" fmla="*/ 9451708 w 9451708"/>
              <a:gd name="connsiteY99" fmla="*/ 1200334 h 6873873"/>
              <a:gd name="connsiteX100" fmla="*/ 9451708 w 9451708"/>
              <a:gd name="connsiteY100" fmla="*/ 1499327 h 6873873"/>
              <a:gd name="connsiteX101" fmla="*/ 9451708 w 9451708"/>
              <a:gd name="connsiteY101" fmla="*/ 1499571 h 6873873"/>
              <a:gd name="connsiteX102" fmla="*/ 9451708 w 9451708"/>
              <a:gd name="connsiteY102" fmla="*/ 1798565 h 6873873"/>
              <a:gd name="connsiteX103" fmla="*/ 9451708 w 9451708"/>
              <a:gd name="connsiteY103" fmla="*/ 1798811 h 6873873"/>
              <a:gd name="connsiteX104" fmla="*/ 9451708 w 9451708"/>
              <a:gd name="connsiteY104" fmla="*/ 2097803 h 6873873"/>
              <a:gd name="connsiteX105" fmla="*/ 9451708 w 9451708"/>
              <a:gd name="connsiteY105" fmla="*/ 2098048 h 6873873"/>
              <a:gd name="connsiteX106" fmla="*/ 9451708 w 9451708"/>
              <a:gd name="connsiteY106" fmla="*/ 2397042 h 6873873"/>
              <a:gd name="connsiteX107" fmla="*/ 9451708 w 9451708"/>
              <a:gd name="connsiteY107" fmla="*/ 2397287 h 6873873"/>
              <a:gd name="connsiteX108" fmla="*/ 9451708 w 9451708"/>
              <a:gd name="connsiteY108" fmla="*/ 2696281 h 6873873"/>
              <a:gd name="connsiteX109" fmla="*/ 9451708 w 9451708"/>
              <a:gd name="connsiteY109" fmla="*/ 2696526 h 6873873"/>
              <a:gd name="connsiteX110" fmla="*/ 9451708 w 9451708"/>
              <a:gd name="connsiteY110" fmla="*/ 2995520 h 6873873"/>
              <a:gd name="connsiteX111" fmla="*/ 9451708 w 9451708"/>
              <a:gd name="connsiteY111" fmla="*/ 2995765 h 6873873"/>
              <a:gd name="connsiteX112" fmla="*/ 9451708 w 9451708"/>
              <a:gd name="connsiteY112" fmla="*/ 3294759 h 6873873"/>
              <a:gd name="connsiteX113" fmla="*/ 9451708 w 9451708"/>
              <a:gd name="connsiteY11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152438 w 9451708"/>
              <a:gd name="connsiteY89" fmla="*/ 3131 h 6873873"/>
              <a:gd name="connsiteX90" fmla="*/ 9451708 w 9451708"/>
              <a:gd name="connsiteY90" fmla="*/ 3134 h 6873873"/>
              <a:gd name="connsiteX91" fmla="*/ 9451708 w 9451708"/>
              <a:gd name="connsiteY91" fmla="*/ 302373 h 6873873"/>
              <a:gd name="connsiteX92" fmla="*/ 9451708 w 9451708"/>
              <a:gd name="connsiteY92" fmla="*/ 302617 h 6873873"/>
              <a:gd name="connsiteX93" fmla="*/ 9451708 w 9451708"/>
              <a:gd name="connsiteY93" fmla="*/ 601613 h 6873873"/>
              <a:gd name="connsiteX94" fmla="*/ 9451708 w 9451708"/>
              <a:gd name="connsiteY94" fmla="*/ 601859 h 6873873"/>
              <a:gd name="connsiteX95" fmla="*/ 9451708 w 9451708"/>
              <a:gd name="connsiteY95" fmla="*/ 900850 h 6873873"/>
              <a:gd name="connsiteX96" fmla="*/ 9451708 w 9451708"/>
              <a:gd name="connsiteY96" fmla="*/ 901097 h 6873873"/>
              <a:gd name="connsiteX97" fmla="*/ 9451708 w 9451708"/>
              <a:gd name="connsiteY97" fmla="*/ 1200087 h 6873873"/>
              <a:gd name="connsiteX98" fmla="*/ 9451708 w 9451708"/>
              <a:gd name="connsiteY98" fmla="*/ 1200334 h 6873873"/>
              <a:gd name="connsiteX99" fmla="*/ 9451708 w 9451708"/>
              <a:gd name="connsiteY99" fmla="*/ 1499327 h 6873873"/>
              <a:gd name="connsiteX100" fmla="*/ 9451708 w 9451708"/>
              <a:gd name="connsiteY100" fmla="*/ 1499571 h 6873873"/>
              <a:gd name="connsiteX101" fmla="*/ 9451708 w 9451708"/>
              <a:gd name="connsiteY101" fmla="*/ 1798565 h 6873873"/>
              <a:gd name="connsiteX102" fmla="*/ 9451708 w 9451708"/>
              <a:gd name="connsiteY102" fmla="*/ 1798811 h 6873873"/>
              <a:gd name="connsiteX103" fmla="*/ 9451708 w 9451708"/>
              <a:gd name="connsiteY103" fmla="*/ 2097803 h 6873873"/>
              <a:gd name="connsiteX104" fmla="*/ 9451708 w 9451708"/>
              <a:gd name="connsiteY104" fmla="*/ 2098048 h 6873873"/>
              <a:gd name="connsiteX105" fmla="*/ 9451708 w 9451708"/>
              <a:gd name="connsiteY105" fmla="*/ 2397042 h 6873873"/>
              <a:gd name="connsiteX106" fmla="*/ 9451708 w 9451708"/>
              <a:gd name="connsiteY106" fmla="*/ 2397287 h 6873873"/>
              <a:gd name="connsiteX107" fmla="*/ 9451708 w 9451708"/>
              <a:gd name="connsiteY107" fmla="*/ 2696281 h 6873873"/>
              <a:gd name="connsiteX108" fmla="*/ 9451708 w 9451708"/>
              <a:gd name="connsiteY108" fmla="*/ 2696526 h 6873873"/>
              <a:gd name="connsiteX109" fmla="*/ 9451708 w 9451708"/>
              <a:gd name="connsiteY109" fmla="*/ 2995520 h 6873873"/>
              <a:gd name="connsiteX110" fmla="*/ 9451708 w 9451708"/>
              <a:gd name="connsiteY110" fmla="*/ 2995765 h 6873873"/>
              <a:gd name="connsiteX111" fmla="*/ 9451708 w 9451708"/>
              <a:gd name="connsiteY111" fmla="*/ 3294759 h 6873873"/>
              <a:gd name="connsiteX112" fmla="*/ 9451708 w 9451708"/>
              <a:gd name="connsiteY11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152438 w 9451708"/>
              <a:gd name="connsiteY89" fmla="*/ 3131 h 6873873"/>
              <a:gd name="connsiteX90" fmla="*/ 9451708 w 9451708"/>
              <a:gd name="connsiteY90" fmla="*/ 302373 h 6873873"/>
              <a:gd name="connsiteX91" fmla="*/ 9451708 w 9451708"/>
              <a:gd name="connsiteY91" fmla="*/ 302617 h 6873873"/>
              <a:gd name="connsiteX92" fmla="*/ 9451708 w 9451708"/>
              <a:gd name="connsiteY92" fmla="*/ 601613 h 6873873"/>
              <a:gd name="connsiteX93" fmla="*/ 9451708 w 9451708"/>
              <a:gd name="connsiteY93" fmla="*/ 601859 h 6873873"/>
              <a:gd name="connsiteX94" fmla="*/ 9451708 w 9451708"/>
              <a:gd name="connsiteY94" fmla="*/ 900850 h 6873873"/>
              <a:gd name="connsiteX95" fmla="*/ 9451708 w 9451708"/>
              <a:gd name="connsiteY95" fmla="*/ 901097 h 6873873"/>
              <a:gd name="connsiteX96" fmla="*/ 9451708 w 9451708"/>
              <a:gd name="connsiteY96" fmla="*/ 1200087 h 6873873"/>
              <a:gd name="connsiteX97" fmla="*/ 9451708 w 9451708"/>
              <a:gd name="connsiteY97" fmla="*/ 1200334 h 6873873"/>
              <a:gd name="connsiteX98" fmla="*/ 9451708 w 9451708"/>
              <a:gd name="connsiteY98" fmla="*/ 1499327 h 6873873"/>
              <a:gd name="connsiteX99" fmla="*/ 9451708 w 9451708"/>
              <a:gd name="connsiteY99" fmla="*/ 1499571 h 6873873"/>
              <a:gd name="connsiteX100" fmla="*/ 9451708 w 9451708"/>
              <a:gd name="connsiteY100" fmla="*/ 1798565 h 6873873"/>
              <a:gd name="connsiteX101" fmla="*/ 9451708 w 9451708"/>
              <a:gd name="connsiteY101" fmla="*/ 1798811 h 6873873"/>
              <a:gd name="connsiteX102" fmla="*/ 9451708 w 9451708"/>
              <a:gd name="connsiteY102" fmla="*/ 2097803 h 6873873"/>
              <a:gd name="connsiteX103" fmla="*/ 9451708 w 9451708"/>
              <a:gd name="connsiteY103" fmla="*/ 2098048 h 6873873"/>
              <a:gd name="connsiteX104" fmla="*/ 9451708 w 9451708"/>
              <a:gd name="connsiteY104" fmla="*/ 2397042 h 6873873"/>
              <a:gd name="connsiteX105" fmla="*/ 9451708 w 9451708"/>
              <a:gd name="connsiteY105" fmla="*/ 2397287 h 6873873"/>
              <a:gd name="connsiteX106" fmla="*/ 9451708 w 9451708"/>
              <a:gd name="connsiteY106" fmla="*/ 2696281 h 6873873"/>
              <a:gd name="connsiteX107" fmla="*/ 9451708 w 9451708"/>
              <a:gd name="connsiteY107" fmla="*/ 2696526 h 6873873"/>
              <a:gd name="connsiteX108" fmla="*/ 9451708 w 9451708"/>
              <a:gd name="connsiteY108" fmla="*/ 2995520 h 6873873"/>
              <a:gd name="connsiteX109" fmla="*/ 9451708 w 9451708"/>
              <a:gd name="connsiteY109" fmla="*/ 2995765 h 6873873"/>
              <a:gd name="connsiteX110" fmla="*/ 9451708 w 9451708"/>
              <a:gd name="connsiteY110" fmla="*/ 3294759 h 6873873"/>
              <a:gd name="connsiteX111" fmla="*/ 9451708 w 9451708"/>
              <a:gd name="connsiteY11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302617 h 6873873"/>
              <a:gd name="connsiteX91" fmla="*/ 9451708 w 9451708"/>
              <a:gd name="connsiteY91" fmla="*/ 601613 h 6873873"/>
              <a:gd name="connsiteX92" fmla="*/ 9451708 w 9451708"/>
              <a:gd name="connsiteY92" fmla="*/ 601859 h 6873873"/>
              <a:gd name="connsiteX93" fmla="*/ 9451708 w 9451708"/>
              <a:gd name="connsiteY93" fmla="*/ 900850 h 6873873"/>
              <a:gd name="connsiteX94" fmla="*/ 9451708 w 9451708"/>
              <a:gd name="connsiteY94" fmla="*/ 901097 h 6873873"/>
              <a:gd name="connsiteX95" fmla="*/ 9451708 w 9451708"/>
              <a:gd name="connsiteY95" fmla="*/ 1200087 h 6873873"/>
              <a:gd name="connsiteX96" fmla="*/ 9451708 w 9451708"/>
              <a:gd name="connsiteY96" fmla="*/ 1200334 h 6873873"/>
              <a:gd name="connsiteX97" fmla="*/ 9451708 w 9451708"/>
              <a:gd name="connsiteY97" fmla="*/ 1499327 h 6873873"/>
              <a:gd name="connsiteX98" fmla="*/ 9451708 w 9451708"/>
              <a:gd name="connsiteY98" fmla="*/ 1499571 h 6873873"/>
              <a:gd name="connsiteX99" fmla="*/ 9451708 w 9451708"/>
              <a:gd name="connsiteY99" fmla="*/ 1798565 h 6873873"/>
              <a:gd name="connsiteX100" fmla="*/ 9451708 w 9451708"/>
              <a:gd name="connsiteY100" fmla="*/ 1798811 h 6873873"/>
              <a:gd name="connsiteX101" fmla="*/ 9451708 w 9451708"/>
              <a:gd name="connsiteY101" fmla="*/ 2097803 h 6873873"/>
              <a:gd name="connsiteX102" fmla="*/ 9451708 w 9451708"/>
              <a:gd name="connsiteY102" fmla="*/ 2098048 h 6873873"/>
              <a:gd name="connsiteX103" fmla="*/ 9451708 w 9451708"/>
              <a:gd name="connsiteY103" fmla="*/ 2397042 h 6873873"/>
              <a:gd name="connsiteX104" fmla="*/ 9451708 w 9451708"/>
              <a:gd name="connsiteY104" fmla="*/ 2397287 h 6873873"/>
              <a:gd name="connsiteX105" fmla="*/ 9451708 w 9451708"/>
              <a:gd name="connsiteY105" fmla="*/ 2696281 h 6873873"/>
              <a:gd name="connsiteX106" fmla="*/ 9451708 w 9451708"/>
              <a:gd name="connsiteY106" fmla="*/ 2696526 h 6873873"/>
              <a:gd name="connsiteX107" fmla="*/ 9451708 w 9451708"/>
              <a:gd name="connsiteY107" fmla="*/ 2995520 h 6873873"/>
              <a:gd name="connsiteX108" fmla="*/ 9451708 w 9451708"/>
              <a:gd name="connsiteY108" fmla="*/ 2995765 h 6873873"/>
              <a:gd name="connsiteX109" fmla="*/ 9451708 w 9451708"/>
              <a:gd name="connsiteY109" fmla="*/ 3294759 h 6873873"/>
              <a:gd name="connsiteX110" fmla="*/ 9451708 w 9451708"/>
              <a:gd name="connsiteY11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601859 h 6873873"/>
              <a:gd name="connsiteX92" fmla="*/ 9451708 w 9451708"/>
              <a:gd name="connsiteY92" fmla="*/ 900850 h 6873873"/>
              <a:gd name="connsiteX93" fmla="*/ 9451708 w 9451708"/>
              <a:gd name="connsiteY93" fmla="*/ 901097 h 6873873"/>
              <a:gd name="connsiteX94" fmla="*/ 9451708 w 9451708"/>
              <a:gd name="connsiteY94" fmla="*/ 1200087 h 6873873"/>
              <a:gd name="connsiteX95" fmla="*/ 9451708 w 9451708"/>
              <a:gd name="connsiteY95" fmla="*/ 1200334 h 6873873"/>
              <a:gd name="connsiteX96" fmla="*/ 9451708 w 9451708"/>
              <a:gd name="connsiteY96" fmla="*/ 1499327 h 6873873"/>
              <a:gd name="connsiteX97" fmla="*/ 9451708 w 9451708"/>
              <a:gd name="connsiteY97" fmla="*/ 1499571 h 6873873"/>
              <a:gd name="connsiteX98" fmla="*/ 9451708 w 9451708"/>
              <a:gd name="connsiteY98" fmla="*/ 1798565 h 6873873"/>
              <a:gd name="connsiteX99" fmla="*/ 9451708 w 9451708"/>
              <a:gd name="connsiteY99" fmla="*/ 1798811 h 6873873"/>
              <a:gd name="connsiteX100" fmla="*/ 9451708 w 9451708"/>
              <a:gd name="connsiteY100" fmla="*/ 2097803 h 6873873"/>
              <a:gd name="connsiteX101" fmla="*/ 9451708 w 9451708"/>
              <a:gd name="connsiteY101" fmla="*/ 2098048 h 6873873"/>
              <a:gd name="connsiteX102" fmla="*/ 9451708 w 9451708"/>
              <a:gd name="connsiteY102" fmla="*/ 2397042 h 6873873"/>
              <a:gd name="connsiteX103" fmla="*/ 9451708 w 9451708"/>
              <a:gd name="connsiteY103" fmla="*/ 2397287 h 6873873"/>
              <a:gd name="connsiteX104" fmla="*/ 9451708 w 9451708"/>
              <a:gd name="connsiteY104" fmla="*/ 2696281 h 6873873"/>
              <a:gd name="connsiteX105" fmla="*/ 9451708 w 9451708"/>
              <a:gd name="connsiteY105" fmla="*/ 2696526 h 6873873"/>
              <a:gd name="connsiteX106" fmla="*/ 9451708 w 9451708"/>
              <a:gd name="connsiteY106" fmla="*/ 2995520 h 6873873"/>
              <a:gd name="connsiteX107" fmla="*/ 9451708 w 9451708"/>
              <a:gd name="connsiteY107" fmla="*/ 2995765 h 6873873"/>
              <a:gd name="connsiteX108" fmla="*/ 9451708 w 9451708"/>
              <a:gd name="connsiteY108" fmla="*/ 3294759 h 6873873"/>
              <a:gd name="connsiteX109" fmla="*/ 9451708 w 9451708"/>
              <a:gd name="connsiteY109"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901097 h 6873873"/>
              <a:gd name="connsiteX93" fmla="*/ 9451708 w 9451708"/>
              <a:gd name="connsiteY93" fmla="*/ 1200087 h 6873873"/>
              <a:gd name="connsiteX94" fmla="*/ 9451708 w 9451708"/>
              <a:gd name="connsiteY94" fmla="*/ 1200334 h 6873873"/>
              <a:gd name="connsiteX95" fmla="*/ 9451708 w 9451708"/>
              <a:gd name="connsiteY95" fmla="*/ 1499327 h 6873873"/>
              <a:gd name="connsiteX96" fmla="*/ 9451708 w 9451708"/>
              <a:gd name="connsiteY96" fmla="*/ 1499571 h 6873873"/>
              <a:gd name="connsiteX97" fmla="*/ 9451708 w 9451708"/>
              <a:gd name="connsiteY97" fmla="*/ 1798565 h 6873873"/>
              <a:gd name="connsiteX98" fmla="*/ 9451708 w 9451708"/>
              <a:gd name="connsiteY98" fmla="*/ 1798811 h 6873873"/>
              <a:gd name="connsiteX99" fmla="*/ 9451708 w 9451708"/>
              <a:gd name="connsiteY99" fmla="*/ 2097803 h 6873873"/>
              <a:gd name="connsiteX100" fmla="*/ 9451708 w 9451708"/>
              <a:gd name="connsiteY100" fmla="*/ 2098048 h 6873873"/>
              <a:gd name="connsiteX101" fmla="*/ 9451708 w 9451708"/>
              <a:gd name="connsiteY101" fmla="*/ 2397042 h 6873873"/>
              <a:gd name="connsiteX102" fmla="*/ 9451708 w 9451708"/>
              <a:gd name="connsiteY102" fmla="*/ 2397287 h 6873873"/>
              <a:gd name="connsiteX103" fmla="*/ 9451708 w 9451708"/>
              <a:gd name="connsiteY103" fmla="*/ 2696281 h 6873873"/>
              <a:gd name="connsiteX104" fmla="*/ 9451708 w 9451708"/>
              <a:gd name="connsiteY104" fmla="*/ 2696526 h 6873873"/>
              <a:gd name="connsiteX105" fmla="*/ 9451708 w 9451708"/>
              <a:gd name="connsiteY105" fmla="*/ 2995520 h 6873873"/>
              <a:gd name="connsiteX106" fmla="*/ 9451708 w 9451708"/>
              <a:gd name="connsiteY106" fmla="*/ 2995765 h 6873873"/>
              <a:gd name="connsiteX107" fmla="*/ 9451708 w 9451708"/>
              <a:gd name="connsiteY107" fmla="*/ 3294759 h 6873873"/>
              <a:gd name="connsiteX108" fmla="*/ 9451708 w 9451708"/>
              <a:gd name="connsiteY108"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1200087 h 6873873"/>
              <a:gd name="connsiteX93" fmla="*/ 9451708 w 9451708"/>
              <a:gd name="connsiteY93" fmla="*/ 1200334 h 6873873"/>
              <a:gd name="connsiteX94" fmla="*/ 9451708 w 9451708"/>
              <a:gd name="connsiteY94" fmla="*/ 1499327 h 6873873"/>
              <a:gd name="connsiteX95" fmla="*/ 9451708 w 9451708"/>
              <a:gd name="connsiteY95" fmla="*/ 1499571 h 6873873"/>
              <a:gd name="connsiteX96" fmla="*/ 9451708 w 9451708"/>
              <a:gd name="connsiteY96" fmla="*/ 1798565 h 6873873"/>
              <a:gd name="connsiteX97" fmla="*/ 9451708 w 9451708"/>
              <a:gd name="connsiteY97" fmla="*/ 1798811 h 6873873"/>
              <a:gd name="connsiteX98" fmla="*/ 9451708 w 9451708"/>
              <a:gd name="connsiteY98" fmla="*/ 2097803 h 6873873"/>
              <a:gd name="connsiteX99" fmla="*/ 9451708 w 9451708"/>
              <a:gd name="connsiteY99" fmla="*/ 2098048 h 6873873"/>
              <a:gd name="connsiteX100" fmla="*/ 9451708 w 9451708"/>
              <a:gd name="connsiteY100" fmla="*/ 2397042 h 6873873"/>
              <a:gd name="connsiteX101" fmla="*/ 9451708 w 9451708"/>
              <a:gd name="connsiteY101" fmla="*/ 2397287 h 6873873"/>
              <a:gd name="connsiteX102" fmla="*/ 9451708 w 9451708"/>
              <a:gd name="connsiteY102" fmla="*/ 2696281 h 6873873"/>
              <a:gd name="connsiteX103" fmla="*/ 9451708 w 9451708"/>
              <a:gd name="connsiteY103" fmla="*/ 2696526 h 6873873"/>
              <a:gd name="connsiteX104" fmla="*/ 9451708 w 9451708"/>
              <a:gd name="connsiteY104" fmla="*/ 2995520 h 6873873"/>
              <a:gd name="connsiteX105" fmla="*/ 9451708 w 9451708"/>
              <a:gd name="connsiteY105" fmla="*/ 2995765 h 6873873"/>
              <a:gd name="connsiteX106" fmla="*/ 9451708 w 9451708"/>
              <a:gd name="connsiteY106" fmla="*/ 3294759 h 6873873"/>
              <a:gd name="connsiteX107" fmla="*/ 9451708 w 9451708"/>
              <a:gd name="connsiteY10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1200087 h 6873873"/>
              <a:gd name="connsiteX93" fmla="*/ 9451708 w 9451708"/>
              <a:gd name="connsiteY93" fmla="*/ 1499327 h 6873873"/>
              <a:gd name="connsiteX94" fmla="*/ 9451708 w 9451708"/>
              <a:gd name="connsiteY94" fmla="*/ 1499571 h 6873873"/>
              <a:gd name="connsiteX95" fmla="*/ 9451708 w 9451708"/>
              <a:gd name="connsiteY95" fmla="*/ 1798565 h 6873873"/>
              <a:gd name="connsiteX96" fmla="*/ 9451708 w 9451708"/>
              <a:gd name="connsiteY96" fmla="*/ 1798811 h 6873873"/>
              <a:gd name="connsiteX97" fmla="*/ 9451708 w 9451708"/>
              <a:gd name="connsiteY97" fmla="*/ 2097803 h 6873873"/>
              <a:gd name="connsiteX98" fmla="*/ 9451708 w 9451708"/>
              <a:gd name="connsiteY98" fmla="*/ 2098048 h 6873873"/>
              <a:gd name="connsiteX99" fmla="*/ 9451708 w 9451708"/>
              <a:gd name="connsiteY99" fmla="*/ 2397042 h 6873873"/>
              <a:gd name="connsiteX100" fmla="*/ 9451708 w 9451708"/>
              <a:gd name="connsiteY100" fmla="*/ 2397287 h 6873873"/>
              <a:gd name="connsiteX101" fmla="*/ 9451708 w 9451708"/>
              <a:gd name="connsiteY101" fmla="*/ 2696281 h 6873873"/>
              <a:gd name="connsiteX102" fmla="*/ 9451708 w 9451708"/>
              <a:gd name="connsiteY102" fmla="*/ 2696526 h 6873873"/>
              <a:gd name="connsiteX103" fmla="*/ 9451708 w 9451708"/>
              <a:gd name="connsiteY103" fmla="*/ 2995520 h 6873873"/>
              <a:gd name="connsiteX104" fmla="*/ 9451708 w 9451708"/>
              <a:gd name="connsiteY104" fmla="*/ 2995765 h 6873873"/>
              <a:gd name="connsiteX105" fmla="*/ 9451708 w 9451708"/>
              <a:gd name="connsiteY105" fmla="*/ 3294759 h 6873873"/>
              <a:gd name="connsiteX106" fmla="*/ 9451708 w 9451708"/>
              <a:gd name="connsiteY106"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02373 h 6873873"/>
              <a:gd name="connsiteX90" fmla="*/ 9451708 w 9451708"/>
              <a:gd name="connsiteY90" fmla="*/ 601613 h 6873873"/>
              <a:gd name="connsiteX91" fmla="*/ 9451708 w 9451708"/>
              <a:gd name="connsiteY91" fmla="*/ 900850 h 6873873"/>
              <a:gd name="connsiteX92" fmla="*/ 9451708 w 9451708"/>
              <a:gd name="connsiteY92" fmla="*/ 1200087 h 6873873"/>
              <a:gd name="connsiteX93" fmla="*/ 9451708 w 9451708"/>
              <a:gd name="connsiteY93" fmla="*/ 1499327 h 6873873"/>
              <a:gd name="connsiteX94" fmla="*/ 9451708 w 9451708"/>
              <a:gd name="connsiteY94" fmla="*/ 1798565 h 6873873"/>
              <a:gd name="connsiteX95" fmla="*/ 9451708 w 9451708"/>
              <a:gd name="connsiteY95" fmla="*/ 1798811 h 6873873"/>
              <a:gd name="connsiteX96" fmla="*/ 9451708 w 9451708"/>
              <a:gd name="connsiteY96" fmla="*/ 2097803 h 6873873"/>
              <a:gd name="connsiteX97" fmla="*/ 9451708 w 9451708"/>
              <a:gd name="connsiteY97" fmla="*/ 2098048 h 6873873"/>
              <a:gd name="connsiteX98" fmla="*/ 9451708 w 9451708"/>
              <a:gd name="connsiteY98" fmla="*/ 2397042 h 6873873"/>
              <a:gd name="connsiteX99" fmla="*/ 9451708 w 9451708"/>
              <a:gd name="connsiteY99" fmla="*/ 2397287 h 6873873"/>
              <a:gd name="connsiteX100" fmla="*/ 9451708 w 9451708"/>
              <a:gd name="connsiteY100" fmla="*/ 2696281 h 6873873"/>
              <a:gd name="connsiteX101" fmla="*/ 9451708 w 9451708"/>
              <a:gd name="connsiteY101" fmla="*/ 2696526 h 6873873"/>
              <a:gd name="connsiteX102" fmla="*/ 9451708 w 9451708"/>
              <a:gd name="connsiteY102" fmla="*/ 2995520 h 6873873"/>
              <a:gd name="connsiteX103" fmla="*/ 9451708 w 9451708"/>
              <a:gd name="connsiteY103" fmla="*/ 2995765 h 6873873"/>
              <a:gd name="connsiteX104" fmla="*/ 9451708 w 9451708"/>
              <a:gd name="connsiteY104" fmla="*/ 3294759 h 6873873"/>
              <a:gd name="connsiteX105" fmla="*/ 9451708 w 9451708"/>
              <a:gd name="connsiteY105"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601613 h 6873873"/>
              <a:gd name="connsiteX90" fmla="*/ 9451708 w 9451708"/>
              <a:gd name="connsiteY90" fmla="*/ 900850 h 6873873"/>
              <a:gd name="connsiteX91" fmla="*/ 9451708 w 9451708"/>
              <a:gd name="connsiteY91" fmla="*/ 1200087 h 6873873"/>
              <a:gd name="connsiteX92" fmla="*/ 9451708 w 9451708"/>
              <a:gd name="connsiteY92" fmla="*/ 1499327 h 6873873"/>
              <a:gd name="connsiteX93" fmla="*/ 9451708 w 9451708"/>
              <a:gd name="connsiteY93" fmla="*/ 1798565 h 6873873"/>
              <a:gd name="connsiteX94" fmla="*/ 9451708 w 9451708"/>
              <a:gd name="connsiteY94" fmla="*/ 1798811 h 6873873"/>
              <a:gd name="connsiteX95" fmla="*/ 9451708 w 9451708"/>
              <a:gd name="connsiteY95" fmla="*/ 2097803 h 6873873"/>
              <a:gd name="connsiteX96" fmla="*/ 9451708 w 9451708"/>
              <a:gd name="connsiteY96" fmla="*/ 2098048 h 6873873"/>
              <a:gd name="connsiteX97" fmla="*/ 9451708 w 9451708"/>
              <a:gd name="connsiteY97" fmla="*/ 2397042 h 6873873"/>
              <a:gd name="connsiteX98" fmla="*/ 9451708 w 9451708"/>
              <a:gd name="connsiteY98" fmla="*/ 2397287 h 6873873"/>
              <a:gd name="connsiteX99" fmla="*/ 9451708 w 9451708"/>
              <a:gd name="connsiteY99" fmla="*/ 2696281 h 6873873"/>
              <a:gd name="connsiteX100" fmla="*/ 9451708 w 9451708"/>
              <a:gd name="connsiteY100" fmla="*/ 2696526 h 6873873"/>
              <a:gd name="connsiteX101" fmla="*/ 9451708 w 9451708"/>
              <a:gd name="connsiteY101" fmla="*/ 2995520 h 6873873"/>
              <a:gd name="connsiteX102" fmla="*/ 9451708 w 9451708"/>
              <a:gd name="connsiteY102" fmla="*/ 2995765 h 6873873"/>
              <a:gd name="connsiteX103" fmla="*/ 9451708 w 9451708"/>
              <a:gd name="connsiteY103" fmla="*/ 3294759 h 6873873"/>
              <a:gd name="connsiteX104" fmla="*/ 9451708 w 9451708"/>
              <a:gd name="connsiteY10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900850 h 6873873"/>
              <a:gd name="connsiteX90" fmla="*/ 9451708 w 9451708"/>
              <a:gd name="connsiteY90" fmla="*/ 1200087 h 6873873"/>
              <a:gd name="connsiteX91" fmla="*/ 9451708 w 9451708"/>
              <a:gd name="connsiteY91" fmla="*/ 1499327 h 6873873"/>
              <a:gd name="connsiteX92" fmla="*/ 9451708 w 9451708"/>
              <a:gd name="connsiteY92" fmla="*/ 1798565 h 6873873"/>
              <a:gd name="connsiteX93" fmla="*/ 9451708 w 9451708"/>
              <a:gd name="connsiteY93" fmla="*/ 1798811 h 6873873"/>
              <a:gd name="connsiteX94" fmla="*/ 9451708 w 9451708"/>
              <a:gd name="connsiteY94" fmla="*/ 2097803 h 6873873"/>
              <a:gd name="connsiteX95" fmla="*/ 9451708 w 9451708"/>
              <a:gd name="connsiteY95" fmla="*/ 2098048 h 6873873"/>
              <a:gd name="connsiteX96" fmla="*/ 9451708 w 9451708"/>
              <a:gd name="connsiteY96" fmla="*/ 2397042 h 6873873"/>
              <a:gd name="connsiteX97" fmla="*/ 9451708 w 9451708"/>
              <a:gd name="connsiteY97" fmla="*/ 2397287 h 6873873"/>
              <a:gd name="connsiteX98" fmla="*/ 9451708 w 9451708"/>
              <a:gd name="connsiteY98" fmla="*/ 2696281 h 6873873"/>
              <a:gd name="connsiteX99" fmla="*/ 9451708 w 9451708"/>
              <a:gd name="connsiteY99" fmla="*/ 2696526 h 6873873"/>
              <a:gd name="connsiteX100" fmla="*/ 9451708 w 9451708"/>
              <a:gd name="connsiteY100" fmla="*/ 2995520 h 6873873"/>
              <a:gd name="connsiteX101" fmla="*/ 9451708 w 9451708"/>
              <a:gd name="connsiteY101" fmla="*/ 2995765 h 6873873"/>
              <a:gd name="connsiteX102" fmla="*/ 9451708 w 9451708"/>
              <a:gd name="connsiteY102" fmla="*/ 3294759 h 6873873"/>
              <a:gd name="connsiteX103" fmla="*/ 9451708 w 9451708"/>
              <a:gd name="connsiteY10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200087 h 6873873"/>
              <a:gd name="connsiteX90" fmla="*/ 9451708 w 9451708"/>
              <a:gd name="connsiteY90" fmla="*/ 1499327 h 6873873"/>
              <a:gd name="connsiteX91" fmla="*/ 9451708 w 9451708"/>
              <a:gd name="connsiteY91" fmla="*/ 1798565 h 6873873"/>
              <a:gd name="connsiteX92" fmla="*/ 9451708 w 9451708"/>
              <a:gd name="connsiteY92" fmla="*/ 1798811 h 6873873"/>
              <a:gd name="connsiteX93" fmla="*/ 9451708 w 9451708"/>
              <a:gd name="connsiteY93" fmla="*/ 2097803 h 6873873"/>
              <a:gd name="connsiteX94" fmla="*/ 9451708 w 9451708"/>
              <a:gd name="connsiteY94" fmla="*/ 2098048 h 6873873"/>
              <a:gd name="connsiteX95" fmla="*/ 9451708 w 9451708"/>
              <a:gd name="connsiteY95" fmla="*/ 2397042 h 6873873"/>
              <a:gd name="connsiteX96" fmla="*/ 9451708 w 9451708"/>
              <a:gd name="connsiteY96" fmla="*/ 2397287 h 6873873"/>
              <a:gd name="connsiteX97" fmla="*/ 9451708 w 9451708"/>
              <a:gd name="connsiteY97" fmla="*/ 2696281 h 6873873"/>
              <a:gd name="connsiteX98" fmla="*/ 9451708 w 9451708"/>
              <a:gd name="connsiteY98" fmla="*/ 2696526 h 6873873"/>
              <a:gd name="connsiteX99" fmla="*/ 9451708 w 9451708"/>
              <a:gd name="connsiteY99" fmla="*/ 2995520 h 6873873"/>
              <a:gd name="connsiteX100" fmla="*/ 9451708 w 9451708"/>
              <a:gd name="connsiteY100" fmla="*/ 2995765 h 6873873"/>
              <a:gd name="connsiteX101" fmla="*/ 9451708 w 9451708"/>
              <a:gd name="connsiteY101" fmla="*/ 3294759 h 6873873"/>
              <a:gd name="connsiteX102" fmla="*/ 9451708 w 9451708"/>
              <a:gd name="connsiteY10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499327 h 6873873"/>
              <a:gd name="connsiteX90" fmla="*/ 9451708 w 9451708"/>
              <a:gd name="connsiteY90" fmla="*/ 1798565 h 6873873"/>
              <a:gd name="connsiteX91" fmla="*/ 9451708 w 9451708"/>
              <a:gd name="connsiteY91" fmla="*/ 1798811 h 6873873"/>
              <a:gd name="connsiteX92" fmla="*/ 9451708 w 9451708"/>
              <a:gd name="connsiteY92" fmla="*/ 2097803 h 6873873"/>
              <a:gd name="connsiteX93" fmla="*/ 9451708 w 9451708"/>
              <a:gd name="connsiteY93" fmla="*/ 2098048 h 6873873"/>
              <a:gd name="connsiteX94" fmla="*/ 9451708 w 9451708"/>
              <a:gd name="connsiteY94" fmla="*/ 2397042 h 6873873"/>
              <a:gd name="connsiteX95" fmla="*/ 9451708 w 9451708"/>
              <a:gd name="connsiteY95" fmla="*/ 2397287 h 6873873"/>
              <a:gd name="connsiteX96" fmla="*/ 9451708 w 9451708"/>
              <a:gd name="connsiteY96" fmla="*/ 2696281 h 6873873"/>
              <a:gd name="connsiteX97" fmla="*/ 9451708 w 9451708"/>
              <a:gd name="connsiteY97" fmla="*/ 2696526 h 6873873"/>
              <a:gd name="connsiteX98" fmla="*/ 9451708 w 9451708"/>
              <a:gd name="connsiteY98" fmla="*/ 2995520 h 6873873"/>
              <a:gd name="connsiteX99" fmla="*/ 9451708 w 9451708"/>
              <a:gd name="connsiteY99" fmla="*/ 2995765 h 6873873"/>
              <a:gd name="connsiteX100" fmla="*/ 9451708 w 9451708"/>
              <a:gd name="connsiteY100" fmla="*/ 3294759 h 6873873"/>
              <a:gd name="connsiteX101" fmla="*/ 9451708 w 9451708"/>
              <a:gd name="connsiteY10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798565 h 6873873"/>
              <a:gd name="connsiteX90" fmla="*/ 9451708 w 9451708"/>
              <a:gd name="connsiteY90" fmla="*/ 1798811 h 6873873"/>
              <a:gd name="connsiteX91" fmla="*/ 9451708 w 9451708"/>
              <a:gd name="connsiteY91" fmla="*/ 2097803 h 6873873"/>
              <a:gd name="connsiteX92" fmla="*/ 9451708 w 9451708"/>
              <a:gd name="connsiteY92" fmla="*/ 2098048 h 6873873"/>
              <a:gd name="connsiteX93" fmla="*/ 9451708 w 9451708"/>
              <a:gd name="connsiteY93" fmla="*/ 2397042 h 6873873"/>
              <a:gd name="connsiteX94" fmla="*/ 9451708 w 9451708"/>
              <a:gd name="connsiteY94" fmla="*/ 2397287 h 6873873"/>
              <a:gd name="connsiteX95" fmla="*/ 9451708 w 9451708"/>
              <a:gd name="connsiteY95" fmla="*/ 2696281 h 6873873"/>
              <a:gd name="connsiteX96" fmla="*/ 9451708 w 9451708"/>
              <a:gd name="connsiteY96" fmla="*/ 2696526 h 6873873"/>
              <a:gd name="connsiteX97" fmla="*/ 9451708 w 9451708"/>
              <a:gd name="connsiteY97" fmla="*/ 2995520 h 6873873"/>
              <a:gd name="connsiteX98" fmla="*/ 9451708 w 9451708"/>
              <a:gd name="connsiteY98" fmla="*/ 2995765 h 6873873"/>
              <a:gd name="connsiteX99" fmla="*/ 9451708 w 9451708"/>
              <a:gd name="connsiteY99" fmla="*/ 3294759 h 6873873"/>
              <a:gd name="connsiteX100" fmla="*/ 9451708 w 9451708"/>
              <a:gd name="connsiteY10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798565 h 6873873"/>
              <a:gd name="connsiteX90" fmla="*/ 9451708 w 9451708"/>
              <a:gd name="connsiteY90" fmla="*/ 2097803 h 6873873"/>
              <a:gd name="connsiteX91" fmla="*/ 9451708 w 9451708"/>
              <a:gd name="connsiteY91" fmla="*/ 2098048 h 6873873"/>
              <a:gd name="connsiteX92" fmla="*/ 9451708 w 9451708"/>
              <a:gd name="connsiteY92" fmla="*/ 2397042 h 6873873"/>
              <a:gd name="connsiteX93" fmla="*/ 9451708 w 9451708"/>
              <a:gd name="connsiteY93" fmla="*/ 2397287 h 6873873"/>
              <a:gd name="connsiteX94" fmla="*/ 9451708 w 9451708"/>
              <a:gd name="connsiteY94" fmla="*/ 2696281 h 6873873"/>
              <a:gd name="connsiteX95" fmla="*/ 9451708 w 9451708"/>
              <a:gd name="connsiteY95" fmla="*/ 2696526 h 6873873"/>
              <a:gd name="connsiteX96" fmla="*/ 9451708 w 9451708"/>
              <a:gd name="connsiteY96" fmla="*/ 2995520 h 6873873"/>
              <a:gd name="connsiteX97" fmla="*/ 9451708 w 9451708"/>
              <a:gd name="connsiteY97" fmla="*/ 2995765 h 6873873"/>
              <a:gd name="connsiteX98" fmla="*/ 9451708 w 9451708"/>
              <a:gd name="connsiteY98" fmla="*/ 3294759 h 6873873"/>
              <a:gd name="connsiteX99" fmla="*/ 9451708 w 9451708"/>
              <a:gd name="connsiteY99"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1798565 h 6873873"/>
              <a:gd name="connsiteX90" fmla="*/ 9451708 w 9451708"/>
              <a:gd name="connsiteY90" fmla="*/ 2097803 h 6873873"/>
              <a:gd name="connsiteX91" fmla="*/ 9451708 w 9451708"/>
              <a:gd name="connsiteY91" fmla="*/ 2397042 h 6873873"/>
              <a:gd name="connsiteX92" fmla="*/ 9451708 w 9451708"/>
              <a:gd name="connsiteY92" fmla="*/ 2397287 h 6873873"/>
              <a:gd name="connsiteX93" fmla="*/ 9451708 w 9451708"/>
              <a:gd name="connsiteY93" fmla="*/ 2696281 h 6873873"/>
              <a:gd name="connsiteX94" fmla="*/ 9451708 w 9451708"/>
              <a:gd name="connsiteY94" fmla="*/ 2696526 h 6873873"/>
              <a:gd name="connsiteX95" fmla="*/ 9451708 w 9451708"/>
              <a:gd name="connsiteY95" fmla="*/ 2995520 h 6873873"/>
              <a:gd name="connsiteX96" fmla="*/ 9451708 w 9451708"/>
              <a:gd name="connsiteY96" fmla="*/ 2995765 h 6873873"/>
              <a:gd name="connsiteX97" fmla="*/ 9451708 w 9451708"/>
              <a:gd name="connsiteY97" fmla="*/ 3294759 h 6873873"/>
              <a:gd name="connsiteX98" fmla="*/ 9451708 w 9451708"/>
              <a:gd name="connsiteY98"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097803 h 6873873"/>
              <a:gd name="connsiteX90" fmla="*/ 9451708 w 9451708"/>
              <a:gd name="connsiteY90" fmla="*/ 2397042 h 6873873"/>
              <a:gd name="connsiteX91" fmla="*/ 9451708 w 9451708"/>
              <a:gd name="connsiteY91" fmla="*/ 2397287 h 6873873"/>
              <a:gd name="connsiteX92" fmla="*/ 9451708 w 9451708"/>
              <a:gd name="connsiteY92" fmla="*/ 2696281 h 6873873"/>
              <a:gd name="connsiteX93" fmla="*/ 9451708 w 9451708"/>
              <a:gd name="connsiteY93" fmla="*/ 2696526 h 6873873"/>
              <a:gd name="connsiteX94" fmla="*/ 9451708 w 9451708"/>
              <a:gd name="connsiteY94" fmla="*/ 2995520 h 6873873"/>
              <a:gd name="connsiteX95" fmla="*/ 9451708 w 9451708"/>
              <a:gd name="connsiteY95" fmla="*/ 2995765 h 6873873"/>
              <a:gd name="connsiteX96" fmla="*/ 9451708 w 9451708"/>
              <a:gd name="connsiteY96" fmla="*/ 3294759 h 6873873"/>
              <a:gd name="connsiteX97" fmla="*/ 9451708 w 9451708"/>
              <a:gd name="connsiteY97"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397042 h 6873873"/>
              <a:gd name="connsiteX90" fmla="*/ 9451708 w 9451708"/>
              <a:gd name="connsiteY90" fmla="*/ 2397287 h 6873873"/>
              <a:gd name="connsiteX91" fmla="*/ 9451708 w 9451708"/>
              <a:gd name="connsiteY91" fmla="*/ 2696281 h 6873873"/>
              <a:gd name="connsiteX92" fmla="*/ 9451708 w 9451708"/>
              <a:gd name="connsiteY92" fmla="*/ 2696526 h 6873873"/>
              <a:gd name="connsiteX93" fmla="*/ 9451708 w 9451708"/>
              <a:gd name="connsiteY93" fmla="*/ 2995520 h 6873873"/>
              <a:gd name="connsiteX94" fmla="*/ 9451708 w 9451708"/>
              <a:gd name="connsiteY94" fmla="*/ 2995765 h 6873873"/>
              <a:gd name="connsiteX95" fmla="*/ 9451708 w 9451708"/>
              <a:gd name="connsiteY95" fmla="*/ 3294759 h 6873873"/>
              <a:gd name="connsiteX96" fmla="*/ 9451708 w 9451708"/>
              <a:gd name="connsiteY96"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397042 h 6873873"/>
              <a:gd name="connsiteX90" fmla="*/ 9451708 w 9451708"/>
              <a:gd name="connsiteY90" fmla="*/ 2696281 h 6873873"/>
              <a:gd name="connsiteX91" fmla="*/ 9451708 w 9451708"/>
              <a:gd name="connsiteY91" fmla="*/ 2696526 h 6873873"/>
              <a:gd name="connsiteX92" fmla="*/ 9451708 w 9451708"/>
              <a:gd name="connsiteY92" fmla="*/ 2995520 h 6873873"/>
              <a:gd name="connsiteX93" fmla="*/ 9451708 w 9451708"/>
              <a:gd name="connsiteY93" fmla="*/ 2995765 h 6873873"/>
              <a:gd name="connsiteX94" fmla="*/ 9451708 w 9451708"/>
              <a:gd name="connsiteY94" fmla="*/ 3294759 h 6873873"/>
              <a:gd name="connsiteX95" fmla="*/ 9451708 w 9451708"/>
              <a:gd name="connsiteY95"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696281 h 6873873"/>
              <a:gd name="connsiteX90" fmla="*/ 9451708 w 9451708"/>
              <a:gd name="connsiteY90" fmla="*/ 2696526 h 6873873"/>
              <a:gd name="connsiteX91" fmla="*/ 9451708 w 9451708"/>
              <a:gd name="connsiteY91" fmla="*/ 2995520 h 6873873"/>
              <a:gd name="connsiteX92" fmla="*/ 9451708 w 9451708"/>
              <a:gd name="connsiteY92" fmla="*/ 2995765 h 6873873"/>
              <a:gd name="connsiteX93" fmla="*/ 9451708 w 9451708"/>
              <a:gd name="connsiteY93" fmla="*/ 3294759 h 6873873"/>
              <a:gd name="connsiteX94" fmla="*/ 9451708 w 9451708"/>
              <a:gd name="connsiteY94"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696281 h 6873873"/>
              <a:gd name="connsiteX90" fmla="*/ 9451708 w 9451708"/>
              <a:gd name="connsiteY90" fmla="*/ 2995520 h 6873873"/>
              <a:gd name="connsiteX91" fmla="*/ 9451708 w 9451708"/>
              <a:gd name="connsiteY91" fmla="*/ 2995765 h 6873873"/>
              <a:gd name="connsiteX92" fmla="*/ 9451708 w 9451708"/>
              <a:gd name="connsiteY92" fmla="*/ 3294759 h 6873873"/>
              <a:gd name="connsiteX93" fmla="*/ 9451708 w 9451708"/>
              <a:gd name="connsiteY93"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696281 h 6873873"/>
              <a:gd name="connsiteX90" fmla="*/ 9451708 w 9451708"/>
              <a:gd name="connsiteY90" fmla="*/ 2995520 h 6873873"/>
              <a:gd name="connsiteX91" fmla="*/ 9451708 w 9451708"/>
              <a:gd name="connsiteY91" fmla="*/ 3294759 h 6873873"/>
              <a:gd name="connsiteX92" fmla="*/ 9451708 w 9451708"/>
              <a:gd name="connsiteY92"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2995520 h 6873873"/>
              <a:gd name="connsiteX90" fmla="*/ 9451708 w 9451708"/>
              <a:gd name="connsiteY90" fmla="*/ 3294759 h 6873873"/>
              <a:gd name="connsiteX91" fmla="*/ 9451708 w 9451708"/>
              <a:gd name="connsiteY91"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294759 h 6873873"/>
              <a:gd name="connsiteX90" fmla="*/ 9451708 w 9451708"/>
              <a:gd name="connsiteY90" fmla="*/ 3295004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89" fmla="*/ 9451708 w 9451708"/>
              <a:gd name="connsiteY89" fmla="*/ 3294759 h 6873873"/>
              <a:gd name="connsiteX0" fmla="*/ 5261714 w 9451708"/>
              <a:gd name="connsiteY0" fmla="*/ 39909 h 6873873"/>
              <a:gd name="connsiteX1" fmla="*/ 5261714 w 9451708"/>
              <a:gd name="connsiteY1" fmla="*/ 302616 h 6873873"/>
              <a:gd name="connsiteX2" fmla="*/ 5560984 w 9451708"/>
              <a:gd name="connsiteY2" fmla="*/ 302616 h 6873873"/>
              <a:gd name="connsiteX3" fmla="*/ 5560984 w 9451708"/>
              <a:gd name="connsiteY3" fmla="*/ 302618 h 6873873"/>
              <a:gd name="connsiteX4" fmla="*/ 5560984 w 9451708"/>
              <a:gd name="connsiteY4" fmla="*/ 601858 h 6873873"/>
              <a:gd name="connsiteX5" fmla="*/ 5860254 w 9451708"/>
              <a:gd name="connsiteY5" fmla="*/ 601858 h 6873873"/>
              <a:gd name="connsiteX6" fmla="*/ 5860254 w 9451708"/>
              <a:gd name="connsiteY6" fmla="*/ 901096 h 6873873"/>
              <a:gd name="connsiteX7" fmla="*/ 6159524 w 9451708"/>
              <a:gd name="connsiteY7" fmla="*/ 901096 h 6873873"/>
              <a:gd name="connsiteX8" fmla="*/ 6159524 w 9451708"/>
              <a:gd name="connsiteY8" fmla="*/ 1200333 h 6873873"/>
              <a:gd name="connsiteX9" fmla="*/ 6458794 w 9451708"/>
              <a:gd name="connsiteY9" fmla="*/ 1200333 h 6873873"/>
              <a:gd name="connsiteX10" fmla="*/ 6458794 w 9451708"/>
              <a:gd name="connsiteY10" fmla="*/ 1200335 h 6873873"/>
              <a:gd name="connsiteX11" fmla="*/ 6458794 w 9451708"/>
              <a:gd name="connsiteY11" fmla="*/ 1499573 h 6873873"/>
              <a:gd name="connsiteX12" fmla="*/ 6758064 w 9451708"/>
              <a:gd name="connsiteY12" fmla="*/ 1499573 h 6873873"/>
              <a:gd name="connsiteX13" fmla="*/ 6758064 w 9451708"/>
              <a:gd name="connsiteY13" fmla="*/ 1798811 h 6873873"/>
              <a:gd name="connsiteX14" fmla="*/ 7057334 w 9451708"/>
              <a:gd name="connsiteY14" fmla="*/ 1798811 h 6873873"/>
              <a:gd name="connsiteX15" fmla="*/ 7057334 w 9451708"/>
              <a:gd name="connsiteY15" fmla="*/ 2098048 h 6873873"/>
              <a:gd name="connsiteX16" fmla="*/ 7356604 w 9451708"/>
              <a:gd name="connsiteY16" fmla="*/ 2098048 h 6873873"/>
              <a:gd name="connsiteX17" fmla="*/ 7356604 w 9451708"/>
              <a:gd name="connsiteY17" fmla="*/ 2397287 h 6873873"/>
              <a:gd name="connsiteX18" fmla="*/ 7655874 w 9451708"/>
              <a:gd name="connsiteY18" fmla="*/ 2397287 h 6873873"/>
              <a:gd name="connsiteX19" fmla="*/ 7655874 w 9451708"/>
              <a:gd name="connsiteY19" fmla="*/ 2696526 h 6873873"/>
              <a:gd name="connsiteX20" fmla="*/ 7955144 w 9451708"/>
              <a:gd name="connsiteY20" fmla="*/ 2696526 h 6873873"/>
              <a:gd name="connsiteX21" fmla="*/ 7955144 w 9451708"/>
              <a:gd name="connsiteY21" fmla="*/ 2995765 h 6873873"/>
              <a:gd name="connsiteX22" fmla="*/ 8254414 w 9451708"/>
              <a:gd name="connsiteY22" fmla="*/ 2995765 h 6873873"/>
              <a:gd name="connsiteX23" fmla="*/ 8254414 w 9451708"/>
              <a:gd name="connsiteY23" fmla="*/ 3295004 h 6873873"/>
              <a:gd name="connsiteX24" fmla="*/ 8553684 w 9451708"/>
              <a:gd name="connsiteY24" fmla="*/ 3295004 h 6873873"/>
              <a:gd name="connsiteX25" fmla="*/ 8553684 w 9451708"/>
              <a:gd name="connsiteY25" fmla="*/ 3594243 h 6873873"/>
              <a:gd name="connsiteX26" fmla="*/ 8852954 w 9451708"/>
              <a:gd name="connsiteY26" fmla="*/ 3594243 h 6873873"/>
              <a:gd name="connsiteX27" fmla="*/ 8852954 w 9451708"/>
              <a:gd name="connsiteY27" fmla="*/ 3893482 h 6873873"/>
              <a:gd name="connsiteX28" fmla="*/ 9152224 w 9451708"/>
              <a:gd name="connsiteY28" fmla="*/ 3893482 h 6873873"/>
              <a:gd name="connsiteX29" fmla="*/ 9152224 w 9451708"/>
              <a:gd name="connsiteY29" fmla="*/ 4192727 h 6873873"/>
              <a:gd name="connsiteX30" fmla="*/ 9445851 w 9451708"/>
              <a:gd name="connsiteY30" fmla="*/ 4192727 h 6873873"/>
              <a:gd name="connsiteX31" fmla="*/ 9451708 w 9451708"/>
              <a:gd name="connsiteY31" fmla="*/ 6873873 h 6873873"/>
              <a:gd name="connsiteX32" fmla="*/ 6554233 w 9451708"/>
              <a:gd name="connsiteY32" fmla="*/ 6873872 h 6873873"/>
              <a:gd name="connsiteX33" fmla="*/ 6554233 w 9451708"/>
              <a:gd name="connsiteY33" fmla="*/ 6574389 h 6873873"/>
              <a:gd name="connsiteX34" fmla="*/ 6254749 w 9451708"/>
              <a:gd name="connsiteY34" fmla="*/ 6574389 h 6873873"/>
              <a:gd name="connsiteX35" fmla="*/ 6254749 w 9451708"/>
              <a:gd name="connsiteY35" fmla="*/ 6274905 h 6873873"/>
              <a:gd name="connsiteX36" fmla="*/ 5955265 w 9451708"/>
              <a:gd name="connsiteY36" fmla="*/ 6274905 h 6873873"/>
              <a:gd name="connsiteX37" fmla="*/ 5955265 w 9451708"/>
              <a:gd name="connsiteY37" fmla="*/ 5975421 h 6873873"/>
              <a:gd name="connsiteX38" fmla="*/ 5658057 w 9451708"/>
              <a:gd name="connsiteY38" fmla="*/ 5975421 h 6873873"/>
              <a:gd name="connsiteX39" fmla="*/ 5658057 w 9451708"/>
              <a:gd name="connsiteY39" fmla="*/ 5675937 h 6873873"/>
              <a:gd name="connsiteX40" fmla="*/ 5360847 w 9451708"/>
              <a:gd name="connsiteY40" fmla="*/ 5675937 h 6873873"/>
              <a:gd name="connsiteX41" fmla="*/ 5360847 w 9451708"/>
              <a:gd name="connsiteY41" fmla="*/ 5376453 h 6873873"/>
              <a:gd name="connsiteX42" fmla="*/ 5062419 w 9451708"/>
              <a:gd name="connsiteY42" fmla="*/ 5376453 h 6873873"/>
              <a:gd name="connsiteX43" fmla="*/ 5062419 w 9451708"/>
              <a:gd name="connsiteY43" fmla="*/ 5076969 h 6873873"/>
              <a:gd name="connsiteX44" fmla="*/ 4765210 w 9451708"/>
              <a:gd name="connsiteY44" fmla="*/ 5076969 h 6873873"/>
              <a:gd name="connsiteX45" fmla="*/ 4765210 w 9451708"/>
              <a:gd name="connsiteY45" fmla="*/ 4777486 h 6873873"/>
              <a:gd name="connsiteX46" fmla="*/ 4465727 w 9451708"/>
              <a:gd name="connsiteY46" fmla="*/ 4777486 h 6873873"/>
              <a:gd name="connsiteX47" fmla="*/ 4465727 w 9451708"/>
              <a:gd name="connsiteY47" fmla="*/ 4478002 h 6873873"/>
              <a:gd name="connsiteX48" fmla="*/ 4465726 w 9451708"/>
              <a:gd name="connsiteY48" fmla="*/ 4478002 h 6873873"/>
              <a:gd name="connsiteX49" fmla="*/ 4166242 w 9451708"/>
              <a:gd name="connsiteY49" fmla="*/ 4478002 h 6873873"/>
              <a:gd name="connsiteX50" fmla="*/ 4166242 w 9451708"/>
              <a:gd name="connsiteY50" fmla="*/ 4178518 h 6873873"/>
              <a:gd name="connsiteX51" fmla="*/ 3869034 w 9451708"/>
              <a:gd name="connsiteY51" fmla="*/ 4178518 h 6873873"/>
              <a:gd name="connsiteX52" fmla="*/ 3869034 w 9451708"/>
              <a:gd name="connsiteY52" fmla="*/ 3879035 h 6873873"/>
              <a:gd name="connsiteX53" fmla="*/ 3866758 w 9451708"/>
              <a:gd name="connsiteY53" fmla="*/ 3879035 h 6873873"/>
              <a:gd name="connsiteX54" fmla="*/ 3569550 w 9451708"/>
              <a:gd name="connsiteY54" fmla="*/ 3879035 h 6873873"/>
              <a:gd name="connsiteX55" fmla="*/ 3569550 w 9451708"/>
              <a:gd name="connsiteY55" fmla="*/ 3596935 h 6873873"/>
              <a:gd name="connsiteX56" fmla="*/ 3279617 w 9451708"/>
              <a:gd name="connsiteY56" fmla="*/ 3596935 h 6873873"/>
              <a:gd name="connsiteX57" fmla="*/ 3279617 w 9451708"/>
              <a:gd name="connsiteY57" fmla="*/ 3579551 h 6873873"/>
              <a:gd name="connsiteX58" fmla="*/ 3274616 w 9451708"/>
              <a:gd name="connsiteY58" fmla="*/ 3579551 h 6873873"/>
              <a:gd name="connsiteX59" fmla="*/ 3274616 w 9451708"/>
              <a:gd name="connsiteY59" fmla="*/ 3297452 h 6873873"/>
              <a:gd name="connsiteX60" fmla="*/ 2980133 w 9451708"/>
              <a:gd name="connsiteY60" fmla="*/ 3297452 h 6873873"/>
              <a:gd name="connsiteX61" fmla="*/ 2980133 w 9451708"/>
              <a:gd name="connsiteY61" fmla="*/ 3280067 h 6873873"/>
              <a:gd name="connsiteX62" fmla="*/ 2975132 w 9451708"/>
              <a:gd name="connsiteY62" fmla="*/ 3280067 h 6873873"/>
              <a:gd name="connsiteX63" fmla="*/ 2975132 w 9451708"/>
              <a:gd name="connsiteY63" fmla="*/ 2997968 h 6873873"/>
              <a:gd name="connsiteX64" fmla="*/ 2680650 w 9451708"/>
              <a:gd name="connsiteY64" fmla="*/ 2997968 h 6873873"/>
              <a:gd name="connsiteX65" fmla="*/ 2680650 w 9451708"/>
              <a:gd name="connsiteY65" fmla="*/ 2980584 h 6873873"/>
              <a:gd name="connsiteX66" fmla="*/ 2676703 w 9451708"/>
              <a:gd name="connsiteY66" fmla="*/ 2980584 h 6873873"/>
              <a:gd name="connsiteX67" fmla="*/ 2676703 w 9451708"/>
              <a:gd name="connsiteY67" fmla="*/ 2698484 h 6873873"/>
              <a:gd name="connsiteX68" fmla="*/ 2383441 w 9451708"/>
              <a:gd name="connsiteY68" fmla="*/ 2698484 h 6873873"/>
              <a:gd name="connsiteX69" fmla="*/ 2383441 w 9451708"/>
              <a:gd name="connsiteY69" fmla="*/ 2399000 h 6873873"/>
              <a:gd name="connsiteX70" fmla="*/ 2086232 w 9451708"/>
              <a:gd name="connsiteY70" fmla="*/ 2399000 h 6873873"/>
              <a:gd name="connsiteX71" fmla="*/ 2086232 w 9451708"/>
              <a:gd name="connsiteY71" fmla="*/ 2099516 h 6873873"/>
              <a:gd name="connsiteX72" fmla="*/ 1787803 w 9451708"/>
              <a:gd name="connsiteY72" fmla="*/ 2099516 h 6873873"/>
              <a:gd name="connsiteX73" fmla="*/ 1787803 w 9451708"/>
              <a:gd name="connsiteY73" fmla="*/ 1800032 h 6873873"/>
              <a:gd name="connsiteX74" fmla="*/ 1490594 w 9451708"/>
              <a:gd name="connsiteY74" fmla="*/ 1800032 h 6873873"/>
              <a:gd name="connsiteX75" fmla="*/ 1490594 w 9451708"/>
              <a:gd name="connsiteY75" fmla="*/ 1500549 h 6873873"/>
              <a:gd name="connsiteX76" fmla="*/ 1191111 w 9451708"/>
              <a:gd name="connsiteY76" fmla="*/ 1500549 h 6873873"/>
              <a:gd name="connsiteX77" fmla="*/ 1191111 w 9451708"/>
              <a:gd name="connsiteY77" fmla="*/ 1201065 h 6873873"/>
              <a:gd name="connsiteX78" fmla="*/ 1191110 w 9451708"/>
              <a:gd name="connsiteY78" fmla="*/ 1201065 h 6873873"/>
              <a:gd name="connsiteX79" fmla="*/ 891626 w 9451708"/>
              <a:gd name="connsiteY79" fmla="*/ 1201065 h 6873873"/>
              <a:gd name="connsiteX80" fmla="*/ 891626 w 9451708"/>
              <a:gd name="connsiteY80" fmla="*/ 901581 h 6873873"/>
              <a:gd name="connsiteX81" fmla="*/ 594418 w 9451708"/>
              <a:gd name="connsiteY81" fmla="*/ 901581 h 6873873"/>
              <a:gd name="connsiteX82" fmla="*/ 594418 w 9451708"/>
              <a:gd name="connsiteY82" fmla="*/ 602098 h 6873873"/>
              <a:gd name="connsiteX83" fmla="*/ 592142 w 9451708"/>
              <a:gd name="connsiteY83" fmla="*/ 602098 h 6873873"/>
              <a:gd name="connsiteX84" fmla="*/ 294934 w 9451708"/>
              <a:gd name="connsiteY84" fmla="*/ 602098 h 6873873"/>
              <a:gd name="connsiteX85" fmla="*/ 294934 w 9451708"/>
              <a:gd name="connsiteY85" fmla="*/ 302614 h 6873873"/>
              <a:gd name="connsiteX86" fmla="*/ 0 w 9451708"/>
              <a:gd name="connsiteY86" fmla="*/ 302614 h 6873873"/>
              <a:gd name="connsiteX87" fmla="*/ 0 w 9451708"/>
              <a:gd name="connsiteY87" fmla="*/ 3130 h 6873873"/>
              <a:gd name="connsiteX88" fmla="*/ 5254300 w 9451708"/>
              <a:gd name="connsiteY88" fmla="*/ 0 h 6873873"/>
              <a:gd name="connsiteX0" fmla="*/ 5261714 w 9451708"/>
              <a:gd name="connsiteY0" fmla="*/ 36779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7000 w 9451708"/>
              <a:gd name="connsiteY88" fmla="*/ 15920 h 6870743"/>
              <a:gd name="connsiteX0" fmla="*/ 5261714 w 9451708"/>
              <a:gd name="connsiteY0" fmla="*/ 36779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7000 w 9451708"/>
              <a:gd name="connsiteY88" fmla="*/ 15920 h 6870743"/>
              <a:gd name="connsiteX89" fmla="*/ 5261714 w 9451708"/>
              <a:gd name="connsiteY89" fmla="*/ 36779 h 6870743"/>
              <a:gd name="connsiteX0" fmla="*/ 5267000 w 9451708"/>
              <a:gd name="connsiteY0" fmla="*/ 15920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7000 w 9451708"/>
              <a:gd name="connsiteY88" fmla="*/ 15920 h 6870743"/>
              <a:gd name="connsiteX0" fmla="*/ 5270175 w 9451708"/>
              <a:gd name="connsiteY0" fmla="*/ 19095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70175 w 9451708"/>
              <a:gd name="connsiteY88" fmla="*/ 19095 h 6870743"/>
              <a:gd name="connsiteX0" fmla="*/ 5260650 w 9451708"/>
              <a:gd name="connsiteY0" fmla="*/ 15920 h 6870743"/>
              <a:gd name="connsiteX1" fmla="*/ 5261714 w 9451708"/>
              <a:gd name="connsiteY1" fmla="*/ 299486 h 6870743"/>
              <a:gd name="connsiteX2" fmla="*/ 5560984 w 9451708"/>
              <a:gd name="connsiteY2" fmla="*/ 299486 h 6870743"/>
              <a:gd name="connsiteX3" fmla="*/ 5560984 w 9451708"/>
              <a:gd name="connsiteY3" fmla="*/ 299488 h 6870743"/>
              <a:gd name="connsiteX4" fmla="*/ 5560984 w 9451708"/>
              <a:gd name="connsiteY4" fmla="*/ 598728 h 6870743"/>
              <a:gd name="connsiteX5" fmla="*/ 5860254 w 9451708"/>
              <a:gd name="connsiteY5" fmla="*/ 598728 h 6870743"/>
              <a:gd name="connsiteX6" fmla="*/ 5860254 w 9451708"/>
              <a:gd name="connsiteY6" fmla="*/ 897966 h 6870743"/>
              <a:gd name="connsiteX7" fmla="*/ 6159524 w 9451708"/>
              <a:gd name="connsiteY7" fmla="*/ 897966 h 6870743"/>
              <a:gd name="connsiteX8" fmla="*/ 6159524 w 9451708"/>
              <a:gd name="connsiteY8" fmla="*/ 1197203 h 6870743"/>
              <a:gd name="connsiteX9" fmla="*/ 6458794 w 9451708"/>
              <a:gd name="connsiteY9" fmla="*/ 1197203 h 6870743"/>
              <a:gd name="connsiteX10" fmla="*/ 6458794 w 9451708"/>
              <a:gd name="connsiteY10" fmla="*/ 1197205 h 6870743"/>
              <a:gd name="connsiteX11" fmla="*/ 6458794 w 9451708"/>
              <a:gd name="connsiteY11" fmla="*/ 1496443 h 6870743"/>
              <a:gd name="connsiteX12" fmla="*/ 6758064 w 9451708"/>
              <a:gd name="connsiteY12" fmla="*/ 1496443 h 6870743"/>
              <a:gd name="connsiteX13" fmla="*/ 6758064 w 9451708"/>
              <a:gd name="connsiteY13" fmla="*/ 1795681 h 6870743"/>
              <a:gd name="connsiteX14" fmla="*/ 7057334 w 9451708"/>
              <a:gd name="connsiteY14" fmla="*/ 1795681 h 6870743"/>
              <a:gd name="connsiteX15" fmla="*/ 7057334 w 9451708"/>
              <a:gd name="connsiteY15" fmla="*/ 2094918 h 6870743"/>
              <a:gd name="connsiteX16" fmla="*/ 7356604 w 9451708"/>
              <a:gd name="connsiteY16" fmla="*/ 2094918 h 6870743"/>
              <a:gd name="connsiteX17" fmla="*/ 7356604 w 9451708"/>
              <a:gd name="connsiteY17" fmla="*/ 2394157 h 6870743"/>
              <a:gd name="connsiteX18" fmla="*/ 7655874 w 9451708"/>
              <a:gd name="connsiteY18" fmla="*/ 2394157 h 6870743"/>
              <a:gd name="connsiteX19" fmla="*/ 7655874 w 9451708"/>
              <a:gd name="connsiteY19" fmla="*/ 2693396 h 6870743"/>
              <a:gd name="connsiteX20" fmla="*/ 7955144 w 9451708"/>
              <a:gd name="connsiteY20" fmla="*/ 2693396 h 6870743"/>
              <a:gd name="connsiteX21" fmla="*/ 7955144 w 9451708"/>
              <a:gd name="connsiteY21" fmla="*/ 2992635 h 6870743"/>
              <a:gd name="connsiteX22" fmla="*/ 8254414 w 9451708"/>
              <a:gd name="connsiteY22" fmla="*/ 2992635 h 6870743"/>
              <a:gd name="connsiteX23" fmla="*/ 8254414 w 9451708"/>
              <a:gd name="connsiteY23" fmla="*/ 3291874 h 6870743"/>
              <a:gd name="connsiteX24" fmla="*/ 8553684 w 9451708"/>
              <a:gd name="connsiteY24" fmla="*/ 3291874 h 6870743"/>
              <a:gd name="connsiteX25" fmla="*/ 8553684 w 9451708"/>
              <a:gd name="connsiteY25" fmla="*/ 3591113 h 6870743"/>
              <a:gd name="connsiteX26" fmla="*/ 8852954 w 9451708"/>
              <a:gd name="connsiteY26" fmla="*/ 3591113 h 6870743"/>
              <a:gd name="connsiteX27" fmla="*/ 8852954 w 9451708"/>
              <a:gd name="connsiteY27" fmla="*/ 3890352 h 6870743"/>
              <a:gd name="connsiteX28" fmla="*/ 9152224 w 9451708"/>
              <a:gd name="connsiteY28" fmla="*/ 3890352 h 6870743"/>
              <a:gd name="connsiteX29" fmla="*/ 9152224 w 9451708"/>
              <a:gd name="connsiteY29" fmla="*/ 4189597 h 6870743"/>
              <a:gd name="connsiteX30" fmla="*/ 9445851 w 9451708"/>
              <a:gd name="connsiteY30" fmla="*/ 4189597 h 6870743"/>
              <a:gd name="connsiteX31" fmla="*/ 9451708 w 9451708"/>
              <a:gd name="connsiteY31" fmla="*/ 6870743 h 6870743"/>
              <a:gd name="connsiteX32" fmla="*/ 6554233 w 9451708"/>
              <a:gd name="connsiteY32" fmla="*/ 6870742 h 6870743"/>
              <a:gd name="connsiteX33" fmla="*/ 6554233 w 9451708"/>
              <a:gd name="connsiteY33" fmla="*/ 6571259 h 6870743"/>
              <a:gd name="connsiteX34" fmla="*/ 6254749 w 9451708"/>
              <a:gd name="connsiteY34" fmla="*/ 6571259 h 6870743"/>
              <a:gd name="connsiteX35" fmla="*/ 6254749 w 9451708"/>
              <a:gd name="connsiteY35" fmla="*/ 6271775 h 6870743"/>
              <a:gd name="connsiteX36" fmla="*/ 5955265 w 9451708"/>
              <a:gd name="connsiteY36" fmla="*/ 6271775 h 6870743"/>
              <a:gd name="connsiteX37" fmla="*/ 5955265 w 9451708"/>
              <a:gd name="connsiteY37" fmla="*/ 5972291 h 6870743"/>
              <a:gd name="connsiteX38" fmla="*/ 5658057 w 9451708"/>
              <a:gd name="connsiteY38" fmla="*/ 5972291 h 6870743"/>
              <a:gd name="connsiteX39" fmla="*/ 5658057 w 9451708"/>
              <a:gd name="connsiteY39" fmla="*/ 5672807 h 6870743"/>
              <a:gd name="connsiteX40" fmla="*/ 5360847 w 9451708"/>
              <a:gd name="connsiteY40" fmla="*/ 5672807 h 6870743"/>
              <a:gd name="connsiteX41" fmla="*/ 5360847 w 9451708"/>
              <a:gd name="connsiteY41" fmla="*/ 5373323 h 6870743"/>
              <a:gd name="connsiteX42" fmla="*/ 5062419 w 9451708"/>
              <a:gd name="connsiteY42" fmla="*/ 5373323 h 6870743"/>
              <a:gd name="connsiteX43" fmla="*/ 5062419 w 9451708"/>
              <a:gd name="connsiteY43" fmla="*/ 5073839 h 6870743"/>
              <a:gd name="connsiteX44" fmla="*/ 4765210 w 9451708"/>
              <a:gd name="connsiteY44" fmla="*/ 5073839 h 6870743"/>
              <a:gd name="connsiteX45" fmla="*/ 4765210 w 9451708"/>
              <a:gd name="connsiteY45" fmla="*/ 4774356 h 6870743"/>
              <a:gd name="connsiteX46" fmla="*/ 4465727 w 9451708"/>
              <a:gd name="connsiteY46" fmla="*/ 4774356 h 6870743"/>
              <a:gd name="connsiteX47" fmla="*/ 4465727 w 9451708"/>
              <a:gd name="connsiteY47" fmla="*/ 4474872 h 6870743"/>
              <a:gd name="connsiteX48" fmla="*/ 4465726 w 9451708"/>
              <a:gd name="connsiteY48" fmla="*/ 4474872 h 6870743"/>
              <a:gd name="connsiteX49" fmla="*/ 4166242 w 9451708"/>
              <a:gd name="connsiteY49" fmla="*/ 4474872 h 6870743"/>
              <a:gd name="connsiteX50" fmla="*/ 4166242 w 9451708"/>
              <a:gd name="connsiteY50" fmla="*/ 4175388 h 6870743"/>
              <a:gd name="connsiteX51" fmla="*/ 3869034 w 9451708"/>
              <a:gd name="connsiteY51" fmla="*/ 4175388 h 6870743"/>
              <a:gd name="connsiteX52" fmla="*/ 3869034 w 9451708"/>
              <a:gd name="connsiteY52" fmla="*/ 3875905 h 6870743"/>
              <a:gd name="connsiteX53" fmla="*/ 3866758 w 9451708"/>
              <a:gd name="connsiteY53" fmla="*/ 3875905 h 6870743"/>
              <a:gd name="connsiteX54" fmla="*/ 3569550 w 9451708"/>
              <a:gd name="connsiteY54" fmla="*/ 3875905 h 6870743"/>
              <a:gd name="connsiteX55" fmla="*/ 3569550 w 9451708"/>
              <a:gd name="connsiteY55" fmla="*/ 3593805 h 6870743"/>
              <a:gd name="connsiteX56" fmla="*/ 3279617 w 9451708"/>
              <a:gd name="connsiteY56" fmla="*/ 3593805 h 6870743"/>
              <a:gd name="connsiteX57" fmla="*/ 3279617 w 9451708"/>
              <a:gd name="connsiteY57" fmla="*/ 3576421 h 6870743"/>
              <a:gd name="connsiteX58" fmla="*/ 3274616 w 9451708"/>
              <a:gd name="connsiteY58" fmla="*/ 3576421 h 6870743"/>
              <a:gd name="connsiteX59" fmla="*/ 3274616 w 9451708"/>
              <a:gd name="connsiteY59" fmla="*/ 3294322 h 6870743"/>
              <a:gd name="connsiteX60" fmla="*/ 2980133 w 9451708"/>
              <a:gd name="connsiteY60" fmla="*/ 3294322 h 6870743"/>
              <a:gd name="connsiteX61" fmla="*/ 2980133 w 9451708"/>
              <a:gd name="connsiteY61" fmla="*/ 3276937 h 6870743"/>
              <a:gd name="connsiteX62" fmla="*/ 2975132 w 9451708"/>
              <a:gd name="connsiteY62" fmla="*/ 3276937 h 6870743"/>
              <a:gd name="connsiteX63" fmla="*/ 2975132 w 9451708"/>
              <a:gd name="connsiteY63" fmla="*/ 2994838 h 6870743"/>
              <a:gd name="connsiteX64" fmla="*/ 2680650 w 9451708"/>
              <a:gd name="connsiteY64" fmla="*/ 2994838 h 6870743"/>
              <a:gd name="connsiteX65" fmla="*/ 2680650 w 9451708"/>
              <a:gd name="connsiteY65" fmla="*/ 2977454 h 6870743"/>
              <a:gd name="connsiteX66" fmla="*/ 2676703 w 9451708"/>
              <a:gd name="connsiteY66" fmla="*/ 2977454 h 6870743"/>
              <a:gd name="connsiteX67" fmla="*/ 2676703 w 9451708"/>
              <a:gd name="connsiteY67" fmla="*/ 2695354 h 6870743"/>
              <a:gd name="connsiteX68" fmla="*/ 2383441 w 9451708"/>
              <a:gd name="connsiteY68" fmla="*/ 2695354 h 6870743"/>
              <a:gd name="connsiteX69" fmla="*/ 2383441 w 9451708"/>
              <a:gd name="connsiteY69" fmla="*/ 2395870 h 6870743"/>
              <a:gd name="connsiteX70" fmla="*/ 2086232 w 9451708"/>
              <a:gd name="connsiteY70" fmla="*/ 2395870 h 6870743"/>
              <a:gd name="connsiteX71" fmla="*/ 2086232 w 9451708"/>
              <a:gd name="connsiteY71" fmla="*/ 2096386 h 6870743"/>
              <a:gd name="connsiteX72" fmla="*/ 1787803 w 9451708"/>
              <a:gd name="connsiteY72" fmla="*/ 2096386 h 6870743"/>
              <a:gd name="connsiteX73" fmla="*/ 1787803 w 9451708"/>
              <a:gd name="connsiteY73" fmla="*/ 1796902 h 6870743"/>
              <a:gd name="connsiteX74" fmla="*/ 1490594 w 9451708"/>
              <a:gd name="connsiteY74" fmla="*/ 1796902 h 6870743"/>
              <a:gd name="connsiteX75" fmla="*/ 1490594 w 9451708"/>
              <a:gd name="connsiteY75" fmla="*/ 1497419 h 6870743"/>
              <a:gd name="connsiteX76" fmla="*/ 1191111 w 9451708"/>
              <a:gd name="connsiteY76" fmla="*/ 1497419 h 6870743"/>
              <a:gd name="connsiteX77" fmla="*/ 1191111 w 9451708"/>
              <a:gd name="connsiteY77" fmla="*/ 1197935 h 6870743"/>
              <a:gd name="connsiteX78" fmla="*/ 1191110 w 9451708"/>
              <a:gd name="connsiteY78" fmla="*/ 1197935 h 6870743"/>
              <a:gd name="connsiteX79" fmla="*/ 891626 w 9451708"/>
              <a:gd name="connsiteY79" fmla="*/ 1197935 h 6870743"/>
              <a:gd name="connsiteX80" fmla="*/ 891626 w 9451708"/>
              <a:gd name="connsiteY80" fmla="*/ 898451 h 6870743"/>
              <a:gd name="connsiteX81" fmla="*/ 594418 w 9451708"/>
              <a:gd name="connsiteY81" fmla="*/ 898451 h 6870743"/>
              <a:gd name="connsiteX82" fmla="*/ 594418 w 9451708"/>
              <a:gd name="connsiteY82" fmla="*/ 598968 h 6870743"/>
              <a:gd name="connsiteX83" fmla="*/ 592142 w 9451708"/>
              <a:gd name="connsiteY83" fmla="*/ 598968 h 6870743"/>
              <a:gd name="connsiteX84" fmla="*/ 294934 w 9451708"/>
              <a:gd name="connsiteY84" fmla="*/ 598968 h 6870743"/>
              <a:gd name="connsiteX85" fmla="*/ 294934 w 9451708"/>
              <a:gd name="connsiteY85" fmla="*/ 299484 h 6870743"/>
              <a:gd name="connsiteX86" fmla="*/ 0 w 9451708"/>
              <a:gd name="connsiteY86" fmla="*/ 299484 h 6870743"/>
              <a:gd name="connsiteX87" fmla="*/ 0 w 9451708"/>
              <a:gd name="connsiteY87" fmla="*/ 0 h 6870743"/>
              <a:gd name="connsiteX88" fmla="*/ 5260650 w 9451708"/>
              <a:gd name="connsiteY88" fmla="*/ 15920 h 6870743"/>
              <a:gd name="connsiteX0" fmla="*/ 5260650 w 9479989"/>
              <a:gd name="connsiteY0" fmla="*/ 15920 h 6880170"/>
              <a:gd name="connsiteX1" fmla="*/ 5261714 w 9479989"/>
              <a:gd name="connsiteY1" fmla="*/ 299486 h 6880170"/>
              <a:gd name="connsiteX2" fmla="*/ 5560984 w 9479989"/>
              <a:gd name="connsiteY2" fmla="*/ 299486 h 6880170"/>
              <a:gd name="connsiteX3" fmla="*/ 5560984 w 9479989"/>
              <a:gd name="connsiteY3" fmla="*/ 299488 h 6880170"/>
              <a:gd name="connsiteX4" fmla="*/ 5560984 w 9479989"/>
              <a:gd name="connsiteY4" fmla="*/ 598728 h 6880170"/>
              <a:gd name="connsiteX5" fmla="*/ 5860254 w 9479989"/>
              <a:gd name="connsiteY5" fmla="*/ 598728 h 6880170"/>
              <a:gd name="connsiteX6" fmla="*/ 5860254 w 9479989"/>
              <a:gd name="connsiteY6" fmla="*/ 897966 h 6880170"/>
              <a:gd name="connsiteX7" fmla="*/ 6159524 w 9479989"/>
              <a:gd name="connsiteY7" fmla="*/ 897966 h 6880170"/>
              <a:gd name="connsiteX8" fmla="*/ 6159524 w 9479989"/>
              <a:gd name="connsiteY8" fmla="*/ 1197203 h 6880170"/>
              <a:gd name="connsiteX9" fmla="*/ 6458794 w 9479989"/>
              <a:gd name="connsiteY9" fmla="*/ 1197203 h 6880170"/>
              <a:gd name="connsiteX10" fmla="*/ 6458794 w 9479989"/>
              <a:gd name="connsiteY10" fmla="*/ 1197205 h 6880170"/>
              <a:gd name="connsiteX11" fmla="*/ 6458794 w 9479989"/>
              <a:gd name="connsiteY11" fmla="*/ 1496443 h 6880170"/>
              <a:gd name="connsiteX12" fmla="*/ 6758064 w 9479989"/>
              <a:gd name="connsiteY12" fmla="*/ 1496443 h 6880170"/>
              <a:gd name="connsiteX13" fmla="*/ 6758064 w 9479989"/>
              <a:gd name="connsiteY13" fmla="*/ 1795681 h 6880170"/>
              <a:gd name="connsiteX14" fmla="*/ 7057334 w 9479989"/>
              <a:gd name="connsiteY14" fmla="*/ 1795681 h 6880170"/>
              <a:gd name="connsiteX15" fmla="*/ 7057334 w 9479989"/>
              <a:gd name="connsiteY15" fmla="*/ 2094918 h 6880170"/>
              <a:gd name="connsiteX16" fmla="*/ 7356604 w 9479989"/>
              <a:gd name="connsiteY16" fmla="*/ 2094918 h 6880170"/>
              <a:gd name="connsiteX17" fmla="*/ 7356604 w 9479989"/>
              <a:gd name="connsiteY17" fmla="*/ 2394157 h 6880170"/>
              <a:gd name="connsiteX18" fmla="*/ 7655874 w 9479989"/>
              <a:gd name="connsiteY18" fmla="*/ 2394157 h 6880170"/>
              <a:gd name="connsiteX19" fmla="*/ 7655874 w 9479989"/>
              <a:gd name="connsiteY19" fmla="*/ 2693396 h 6880170"/>
              <a:gd name="connsiteX20" fmla="*/ 7955144 w 9479989"/>
              <a:gd name="connsiteY20" fmla="*/ 2693396 h 6880170"/>
              <a:gd name="connsiteX21" fmla="*/ 7955144 w 9479989"/>
              <a:gd name="connsiteY21" fmla="*/ 2992635 h 6880170"/>
              <a:gd name="connsiteX22" fmla="*/ 8254414 w 9479989"/>
              <a:gd name="connsiteY22" fmla="*/ 2992635 h 6880170"/>
              <a:gd name="connsiteX23" fmla="*/ 8254414 w 9479989"/>
              <a:gd name="connsiteY23" fmla="*/ 3291874 h 6880170"/>
              <a:gd name="connsiteX24" fmla="*/ 8553684 w 9479989"/>
              <a:gd name="connsiteY24" fmla="*/ 3291874 h 6880170"/>
              <a:gd name="connsiteX25" fmla="*/ 8553684 w 9479989"/>
              <a:gd name="connsiteY25" fmla="*/ 3591113 h 6880170"/>
              <a:gd name="connsiteX26" fmla="*/ 8852954 w 9479989"/>
              <a:gd name="connsiteY26" fmla="*/ 3591113 h 6880170"/>
              <a:gd name="connsiteX27" fmla="*/ 8852954 w 9479989"/>
              <a:gd name="connsiteY27" fmla="*/ 3890352 h 6880170"/>
              <a:gd name="connsiteX28" fmla="*/ 9152224 w 9479989"/>
              <a:gd name="connsiteY28" fmla="*/ 3890352 h 6880170"/>
              <a:gd name="connsiteX29" fmla="*/ 9152224 w 9479989"/>
              <a:gd name="connsiteY29" fmla="*/ 4189597 h 6880170"/>
              <a:gd name="connsiteX30" fmla="*/ 9445851 w 9479989"/>
              <a:gd name="connsiteY30" fmla="*/ 4189597 h 6880170"/>
              <a:gd name="connsiteX31" fmla="*/ 9479989 w 9479989"/>
              <a:gd name="connsiteY31" fmla="*/ 6880170 h 6880170"/>
              <a:gd name="connsiteX32" fmla="*/ 6554233 w 9479989"/>
              <a:gd name="connsiteY32" fmla="*/ 6870742 h 6880170"/>
              <a:gd name="connsiteX33" fmla="*/ 6554233 w 9479989"/>
              <a:gd name="connsiteY33" fmla="*/ 6571259 h 6880170"/>
              <a:gd name="connsiteX34" fmla="*/ 6254749 w 9479989"/>
              <a:gd name="connsiteY34" fmla="*/ 6571259 h 6880170"/>
              <a:gd name="connsiteX35" fmla="*/ 6254749 w 9479989"/>
              <a:gd name="connsiteY35" fmla="*/ 6271775 h 6880170"/>
              <a:gd name="connsiteX36" fmla="*/ 5955265 w 9479989"/>
              <a:gd name="connsiteY36" fmla="*/ 6271775 h 6880170"/>
              <a:gd name="connsiteX37" fmla="*/ 5955265 w 9479989"/>
              <a:gd name="connsiteY37" fmla="*/ 5972291 h 6880170"/>
              <a:gd name="connsiteX38" fmla="*/ 5658057 w 9479989"/>
              <a:gd name="connsiteY38" fmla="*/ 5972291 h 6880170"/>
              <a:gd name="connsiteX39" fmla="*/ 5658057 w 9479989"/>
              <a:gd name="connsiteY39" fmla="*/ 5672807 h 6880170"/>
              <a:gd name="connsiteX40" fmla="*/ 5360847 w 9479989"/>
              <a:gd name="connsiteY40" fmla="*/ 5672807 h 6880170"/>
              <a:gd name="connsiteX41" fmla="*/ 5360847 w 9479989"/>
              <a:gd name="connsiteY41" fmla="*/ 5373323 h 6880170"/>
              <a:gd name="connsiteX42" fmla="*/ 5062419 w 9479989"/>
              <a:gd name="connsiteY42" fmla="*/ 5373323 h 6880170"/>
              <a:gd name="connsiteX43" fmla="*/ 5062419 w 9479989"/>
              <a:gd name="connsiteY43" fmla="*/ 5073839 h 6880170"/>
              <a:gd name="connsiteX44" fmla="*/ 4765210 w 9479989"/>
              <a:gd name="connsiteY44" fmla="*/ 5073839 h 6880170"/>
              <a:gd name="connsiteX45" fmla="*/ 4765210 w 9479989"/>
              <a:gd name="connsiteY45" fmla="*/ 4774356 h 6880170"/>
              <a:gd name="connsiteX46" fmla="*/ 4465727 w 9479989"/>
              <a:gd name="connsiteY46" fmla="*/ 4774356 h 6880170"/>
              <a:gd name="connsiteX47" fmla="*/ 4465727 w 9479989"/>
              <a:gd name="connsiteY47" fmla="*/ 4474872 h 6880170"/>
              <a:gd name="connsiteX48" fmla="*/ 4465726 w 9479989"/>
              <a:gd name="connsiteY48" fmla="*/ 4474872 h 6880170"/>
              <a:gd name="connsiteX49" fmla="*/ 4166242 w 9479989"/>
              <a:gd name="connsiteY49" fmla="*/ 4474872 h 6880170"/>
              <a:gd name="connsiteX50" fmla="*/ 4166242 w 9479989"/>
              <a:gd name="connsiteY50" fmla="*/ 4175388 h 6880170"/>
              <a:gd name="connsiteX51" fmla="*/ 3869034 w 9479989"/>
              <a:gd name="connsiteY51" fmla="*/ 4175388 h 6880170"/>
              <a:gd name="connsiteX52" fmla="*/ 3869034 w 9479989"/>
              <a:gd name="connsiteY52" fmla="*/ 3875905 h 6880170"/>
              <a:gd name="connsiteX53" fmla="*/ 3866758 w 9479989"/>
              <a:gd name="connsiteY53" fmla="*/ 3875905 h 6880170"/>
              <a:gd name="connsiteX54" fmla="*/ 3569550 w 9479989"/>
              <a:gd name="connsiteY54" fmla="*/ 3875905 h 6880170"/>
              <a:gd name="connsiteX55" fmla="*/ 3569550 w 9479989"/>
              <a:gd name="connsiteY55" fmla="*/ 3593805 h 6880170"/>
              <a:gd name="connsiteX56" fmla="*/ 3279617 w 9479989"/>
              <a:gd name="connsiteY56" fmla="*/ 3593805 h 6880170"/>
              <a:gd name="connsiteX57" fmla="*/ 3279617 w 9479989"/>
              <a:gd name="connsiteY57" fmla="*/ 3576421 h 6880170"/>
              <a:gd name="connsiteX58" fmla="*/ 3274616 w 9479989"/>
              <a:gd name="connsiteY58" fmla="*/ 3576421 h 6880170"/>
              <a:gd name="connsiteX59" fmla="*/ 3274616 w 9479989"/>
              <a:gd name="connsiteY59" fmla="*/ 3294322 h 6880170"/>
              <a:gd name="connsiteX60" fmla="*/ 2980133 w 9479989"/>
              <a:gd name="connsiteY60" fmla="*/ 3294322 h 6880170"/>
              <a:gd name="connsiteX61" fmla="*/ 2980133 w 9479989"/>
              <a:gd name="connsiteY61" fmla="*/ 3276937 h 6880170"/>
              <a:gd name="connsiteX62" fmla="*/ 2975132 w 9479989"/>
              <a:gd name="connsiteY62" fmla="*/ 3276937 h 6880170"/>
              <a:gd name="connsiteX63" fmla="*/ 2975132 w 9479989"/>
              <a:gd name="connsiteY63" fmla="*/ 2994838 h 6880170"/>
              <a:gd name="connsiteX64" fmla="*/ 2680650 w 9479989"/>
              <a:gd name="connsiteY64" fmla="*/ 2994838 h 6880170"/>
              <a:gd name="connsiteX65" fmla="*/ 2680650 w 9479989"/>
              <a:gd name="connsiteY65" fmla="*/ 2977454 h 6880170"/>
              <a:gd name="connsiteX66" fmla="*/ 2676703 w 9479989"/>
              <a:gd name="connsiteY66" fmla="*/ 2977454 h 6880170"/>
              <a:gd name="connsiteX67" fmla="*/ 2676703 w 9479989"/>
              <a:gd name="connsiteY67" fmla="*/ 2695354 h 6880170"/>
              <a:gd name="connsiteX68" fmla="*/ 2383441 w 9479989"/>
              <a:gd name="connsiteY68" fmla="*/ 2695354 h 6880170"/>
              <a:gd name="connsiteX69" fmla="*/ 2383441 w 9479989"/>
              <a:gd name="connsiteY69" fmla="*/ 2395870 h 6880170"/>
              <a:gd name="connsiteX70" fmla="*/ 2086232 w 9479989"/>
              <a:gd name="connsiteY70" fmla="*/ 2395870 h 6880170"/>
              <a:gd name="connsiteX71" fmla="*/ 2086232 w 9479989"/>
              <a:gd name="connsiteY71" fmla="*/ 2096386 h 6880170"/>
              <a:gd name="connsiteX72" fmla="*/ 1787803 w 9479989"/>
              <a:gd name="connsiteY72" fmla="*/ 2096386 h 6880170"/>
              <a:gd name="connsiteX73" fmla="*/ 1787803 w 9479989"/>
              <a:gd name="connsiteY73" fmla="*/ 1796902 h 6880170"/>
              <a:gd name="connsiteX74" fmla="*/ 1490594 w 9479989"/>
              <a:gd name="connsiteY74" fmla="*/ 1796902 h 6880170"/>
              <a:gd name="connsiteX75" fmla="*/ 1490594 w 9479989"/>
              <a:gd name="connsiteY75" fmla="*/ 1497419 h 6880170"/>
              <a:gd name="connsiteX76" fmla="*/ 1191111 w 9479989"/>
              <a:gd name="connsiteY76" fmla="*/ 1497419 h 6880170"/>
              <a:gd name="connsiteX77" fmla="*/ 1191111 w 9479989"/>
              <a:gd name="connsiteY77" fmla="*/ 1197935 h 6880170"/>
              <a:gd name="connsiteX78" fmla="*/ 1191110 w 9479989"/>
              <a:gd name="connsiteY78" fmla="*/ 1197935 h 6880170"/>
              <a:gd name="connsiteX79" fmla="*/ 891626 w 9479989"/>
              <a:gd name="connsiteY79" fmla="*/ 1197935 h 6880170"/>
              <a:gd name="connsiteX80" fmla="*/ 891626 w 9479989"/>
              <a:gd name="connsiteY80" fmla="*/ 898451 h 6880170"/>
              <a:gd name="connsiteX81" fmla="*/ 594418 w 9479989"/>
              <a:gd name="connsiteY81" fmla="*/ 898451 h 6880170"/>
              <a:gd name="connsiteX82" fmla="*/ 594418 w 9479989"/>
              <a:gd name="connsiteY82" fmla="*/ 598968 h 6880170"/>
              <a:gd name="connsiteX83" fmla="*/ 592142 w 9479989"/>
              <a:gd name="connsiteY83" fmla="*/ 598968 h 6880170"/>
              <a:gd name="connsiteX84" fmla="*/ 294934 w 9479989"/>
              <a:gd name="connsiteY84" fmla="*/ 598968 h 6880170"/>
              <a:gd name="connsiteX85" fmla="*/ 294934 w 9479989"/>
              <a:gd name="connsiteY85" fmla="*/ 299484 h 6880170"/>
              <a:gd name="connsiteX86" fmla="*/ 0 w 9479989"/>
              <a:gd name="connsiteY86" fmla="*/ 299484 h 6880170"/>
              <a:gd name="connsiteX87" fmla="*/ 0 w 9479989"/>
              <a:gd name="connsiteY87" fmla="*/ 0 h 6880170"/>
              <a:gd name="connsiteX88" fmla="*/ 5260650 w 9479989"/>
              <a:gd name="connsiteY88" fmla="*/ 15920 h 6880170"/>
              <a:gd name="connsiteX0" fmla="*/ 5260650 w 9483886"/>
              <a:gd name="connsiteY0" fmla="*/ 15920 h 6880170"/>
              <a:gd name="connsiteX1" fmla="*/ 5261714 w 9483886"/>
              <a:gd name="connsiteY1" fmla="*/ 299486 h 6880170"/>
              <a:gd name="connsiteX2" fmla="*/ 5560984 w 9483886"/>
              <a:gd name="connsiteY2" fmla="*/ 299486 h 6880170"/>
              <a:gd name="connsiteX3" fmla="*/ 5560984 w 9483886"/>
              <a:gd name="connsiteY3" fmla="*/ 299488 h 6880170"/>
              <a:gd name="connsiteX4" fmla="*/ 5560984 w 9483886"/>
              <a:gd name="connsiteY4" fmla="*/ 598728 h 6880170"/>
              <a:gd name="connsiteX5" fmla="*/ 5860254 w 9483886"/>
              <a:gd name="connsiteY5" fmla="*/ 598728 h 6880170"/>
              <a:gd name="connsiteX6" fmla="*/ 5860254 w 9483886"/>
              <a:gd name="connsiteY6" fmla="*/ 897966 h 6880170"/>
              <a:gd name="connsiteX7" fmla="*/ 6159524 w 9483886"/>
              <a:gd name="connsiteY7" fmla="*/ 897966 h 6880170"/>
              <a:gd name="connsiteX8" fmla="*/ 6159524 w 9483886"/>
              <a:gd name="connsiteY8" fmla="*/ 1197203 h 6880170"/>
              <a:gd name="connsiteX9" fmla="*/ 6458794 w 9483886"/>
              <a:gd name="connsiteY9" fmla="*/ 1197203 h 6880170"/>
              <a:gd name="connsiteX10" fmla="*/ 6458794 w 9483886"/>
              <a:gd name="connsiteY10" fmla="*/ 1197205 h 6880170"/>
              <a:gd name="connsiteX11" fmla="*/ 6458794 w 9483886"/>
              <a:gd name="connsiteY11" fmla="*/ 1496443 h 6880170"/>
              <a:gd name="connsiteX12" fmla="*/ 6758064 w 9483886"/>
              <a:gd name="connsiteY12" fmla="*/ 1496443 h 6880170"/>
              <a:gd name="connsiteX13" fmla="*/ 6758064 w 9483886"/>
              <a:gd name="connsiteY13" fmla="*/ 1795681 h 6880170"/>
              <a:gd name="connsiteX14" fmla="*/ 7057334 w 9483886"/>
              <a:gd name="connsiteY14" fmla="*/ 1795681 h 6880170"/>
              <a:gd name="connsiteX15" fmla="*/ 7057334 w 9483886"/>
              <a:gd name="connsiteY15" fmla="*/ 2094918 h 6880170"/>
              <a:gd name="connsiteX16" fmla="*/ 7356604 w 9483886"/>
              <a:gd name="connsiteY16" fmla="*/ 2094918 h 6880170"/>
              <a:gd name="connsiteX17" fmla="*/ 7356604 w 9483886"/>
              <a:gd name="connsiteY17" fmla="*/ 2394157 h 6880170"/>
              <a:gd name="connsiteX18" fmla="*/ 7655874 w 9483886"/>
              <a:gd name="connsiteY18" fmla="*/ 2394157 h 6880170"/>
              <a:gd name="connsiteX19" fmla="*/ 7655874 w 9483886"/>
              <a:gd name="connsiteY19" fmla="*/ 2693396 h 6880170"/>
              <a:gd name="connsiteX20" fmla="*/ 7955144 w 9483886"/>
              <a:gd name="connsiteY20" fmla="*/ 2693396 h 6880170"/>
              <a:gd name="connsiteX21" fmla="*/ 7955144 w 9483886"/>
              <a:gd name="connsiteY21" fmla="*/ 2992635 h 6880170"/>
              <a:gd name="connsiteX22" fmla="*/ 8254414 w 9483886"/>
              <a:gd name="connsiteY22" fmla="*/ 2992635 h 6880170"/>
              <a:gd name="connsiteX23" fmla="*/ 8254414 w 9483886"/>
              <a:gd name="connsiteY23" fmla="*/ 3291874 h 6880170"/>
              <a:gd name="connsiteX24" fmla="*/ 8553684 w 9483886"/>
              <a:gd name="connsiteY24" fmla="*/ 3291874 h 6880170"/>
              <a:gd name="connsiteX25" fmla="*/ 8553684 w 9483886"/>
              <a:gd name="connsiteY25" fmla="*/ 3591113 h 6880170"/>
              <a:gd name="connsiteX26" fmla="*/ 8852954 w 9483886"/>
              <a:gd name="connsiteY26" fmla="*/ 3591113 h 6880170"/>
              <a:gd name="connsiteX27" fmla="*/ 8852954 w 9483886"/>
              <a:gd name="connsiteY27" fmla="*/ 3890352 h 6880170"/>
              <a:gd name="connsiteX28" fmla="*/ 9152224 w 9483886"/>
              <a:gd name="connsiteY28" fmla="*/ 3890352 h 6880170"/>
              <a:gd name="connsiteX29" fmla="*/ 9152224 w 9483886"/>
              <a:gd name="connsiteY29" fmla="*/ 4189597 h 6880170"/>
              <a:gd name="connsiteX30" fmla="*/ 9483558 w 9483886"/>
              <a:gd name="connsiteY30" fmla="*/ 4199024 h 6880170"/>
              <a:gd name="connsiteX31" fmla="*/ 9479989 w 9483886"/>
              <a:gd name="connsiteY31" fmla="*/ 6880170 h 6880170"/>
              <a:gd name="connsiteX32" fmla="*/ 6554233 w 9483886"/>
              <a:gd name="connsiteY32" fmla="*/ 6870742 h 6880170"/>
              <a:gd name="connsiteX33" fmla="*/ 6554233 w 9483886"/>
              <a:gd name="connsiteY33" fmla="*/ 6571259 h 6880170"/>
              <a:gd name="connsiteX34" fmla="*/ 6254749 w 9483886"/>
              <a:gd name="connsiteY34" fmla="*/ 6571259 h 6880170"/>
              <a:gd name="connsiteX35" fmla="*/ 6254749 w 9483886"/>
              <a:gd name="connsiteY35" fmla="*/ 6271775 h 6880170"/>
              <a:gd name="connsiteX36" fmla="*/ 5955265 w 9483886"/>
              <a:gd name="connsiteY36" fmla="*/ 6271775 h 6880170"/>
              <a:gd name="connsiteX37" fmla="*/ 5955265 w 9483886"/>
              <a:gd name="connsiteY37" fmla="*/ 5972291 h 6880170"/>
              <a:gd name="connsiteX38" fmla="*/ 5658057 w 9483886"/>
              <a:gd name="connsiteY38" fmla="*/ 5972291 h 6880170"/>
              <a:gd name="connsiteX39" fmla="*/ 5658057 w 9483886"/>
              <a:gd name="connsiteY39" fmla="*/ 5672807 h 6880170"/>
              <a:gd name="connsiteX40" fmla="*/ 5360847 w 9483886"/>
              <a:gd name="connsiteY40" fmla="*/ 5672807 h 6880170"/>
              <a:gd name="connsiteX41" fmla="*/ 5360847 w 9483886"/>
              <a:gd name="connsiteY41" fmla="*/ 5373323 h 6880170"/>
              <a:gd name="connsiteX42" fmla="*/ 5062419 w 9483886"/>
              <a:gd name="connsiteY42" fmla="*/ 5373323 h 6880170"/>
              <a:gd name="connsiteX43" fmla="*/ 5062419 w 9483886"/>
              <a:gd name="connsiteY43" fmla="*/ 5073839 h 6880170"/>
              <a:gd name="connsiteX44" fmla="*/ 4765210 w 9483886"/>
              <a:gd name="connsiteY44" fmla="*/ 5073839 h 6880170"/>
              <a:gd name="connsiteX45" fmla="*/ 4765210 w 9483886"/>
              <a:gd name="connsiteY45" fmla="*/ 4774356 h 6880170"/>
              <a:gd name="connsiteX46" fmla="*/ 4465727 w 9483886"/>
              <a:gd name="connsiteY46" fmla="*/ 4774356 h 6880170"/>
              <a:gd name="connsiteX47" fmla="*/ 4465727 w 9483886"/>
              <a:gd name="connsiteY47" fmla="*/ 4474872 h 6880170"/>
              <a:gd name="connsiteX48" fmla="*/ 4465726 w 9483886"/>
              <a:gd name="connsiteY48" fmla="*/ 4474872 h 6880170"/>
              <a:gd name="connsiteX49" fmla="*/ 4166242 w 9483886"/>
              <a:gd name="connsiteY49" fmla="*/ 4474872 h 6880170"/>
              <a:gd name="connsiteX50" fmla="*/ 4166242 w 9483886"/>
              <a:gd name="connsiteY50" fmla="*/ 4175388 h 6880170"/>
              <a:gd name="connsiteX51" fmla="*/ 3869034 w 9483886"/>
              <a:gd name="connsiteY51" fmla="*/ 4175388 h 6880170"/>
              <a:gd name="connsiteX52" fmla="*/ 3869034 w 9483886"/>
              <a:gd name="connsiteY52" fmla="*/ 3875905 h 6880170"/>
              <a:gd name="connsiteX53" fmla="*/ 3866758 w 9483886"/>
              <a:gd name="connsiteY53" fmla="*/ 3875905 h 6880170"/>
              <a:gd name="connsiteX54" fmla="*/ 3569550 w 9483886"/>
              <a:gd name="connsiteY54" fmla="*/ 3875905 h 6880170"/>
              <a:gd name="connsiteX55" fmla="*/ 3569550 w 9483886"/>
              <a:gd name="connsiteY55" fmla="*/ 3593805 h 6880170"/>
              <a:gd name="connsiteX56" fmla="*/ 3279617 w 9483886"/>
              <a:gd name="connsiteY56" fmla="*/ 3593805 h 6880170"/>
              <a:gd name="connsiteX57" fmla="*/ 3279617 w 9483886"/>
              <a:gd name="connsiteY57" fmla="*/ 3576421 h 6880170"/>
              <a:gd name="connsiteX58" fmla="*/ 3274616 w 9483886"/>
              <a:gd name="connsiteY58" fmla="*/ 3576421 h 6880170"/>
              <a:gd name="connsiteX59" fmla="*/ 3274616 w 9483886"/>
              <a:gd name="connsiteY59" fmla="*/ 3294322 h 6880170"/>
              <a:gd name="connsiteX60" fmla="*/ 2980133 w 9483886"/>
              <a:gd name="connsiteY60" fmla="*/ 3294322 h 6880170"/>
              <a:gd name="connsiteX61" fmla="*/ 2980133 w 9483886"/>
              <a:gd name="connsiteY61" fmla="*/ 3276937 h 6880170"/>
              <a:gd name="connsiteX62" fmla="*/ 2975132 w 9483886"/>
              <a:gd name="connsiteY62" fmla="*/ 3276937 h 6880170"/>
              <a:gd name="connsiteX63" fmla="*/ 2975132 w 9483886"/>
              <a:gd name="connsiteY63" fmla="*/ 2994838 h 6880170"/>
              <a:gd name="connsiteX64" fmla="*/ 2680650 w 9483886"/>
              <a:gd name="connsiteY64" fmla="*/ 2994838 h 6880170"/>
              <a:gd name="connsiteX65" fmla="*/ 2680650 w 9483886"/>
              <a:gd name="connsiteY65" fmla="*/ 2977454 h 6880170"/>
              <a:gd name="connsiteX66" fmla="*/ 2676703 w 9483886"/>
              <a:gd name="connsiteY66" fmla="*/ 2977454 h 6880170"/>
              <a:gd name="connsiteX67" fmla="*/ 2676703 w 9483886"/>
              <a:gd name="connsiteY67" fmla="*/ 2695354 h 6880170"/>
              <a:gd name="connsiteX68" fmla="*/ 2383441 w 9483886"/>
              <a:gd name="connsiteY68" fmla="*/ 2695354 h 6880170"/>
              <a:gd name="connsiteX69" fmla="*/ 2383441 w 9483886"/>
              <a:gd name="connsiteY69" fmla="*/ 2395870 h 6880170"/>
              <a:gd name="connsiteX70" fmla="*/ 2086232 w 9483886"/>
              <a:gd name="connsiteY70" fmla="*/ 2395870 h 6880170"/>
              <a:gd name="connsiteX71" fmla="*/ 2086232 w 9483886"/>
              <a:gd name="connsiteY71" fmla="*/ 2096386 h 6880170"/>
              <a:gd name="connsiteX72" fmla="*/ 1787803 w 9483886"/>
              <a:gd name="connsiteY72" fmla="*/ 2096386 h 6880170"/>
              <a:gd name="connsiteX73" fmla="*/ 1787803 w 9483886"/>
              <a:gd name="connsiteY73" fmla="*/ 1796902 h 6880170"/>
              <a:gd name="connsiteX74" fmla="*/ 1490594 w 9483886"/>
              <a:gd name="connsiteY74" fmla="*/ 1796902 h 6880170"/>
              <a:gd name="connsiteX75" fmla="*/ 1490594 w 9483886"/>
              <a:gd name="connsiteY75" fmla="*/ 1497419 h 6880170"/>
              <a:gd name="connsiteX76" fmla="*/ 1191111 w 9483886"/>
              <a:gd name="connsiteY76" fmla="*/ 1497419 h 6880170"/>
              <a:gd name="connsiteX77" fmla="*/ 1191111 w 9483886"/>
              <a:gd name="connsiteY77" fmla="*/ 1197935 h 6880170"/>
              <a:gd name="connsiteX78" fmla="*/ 1191110 w 9483886"/>
              <a:gd name="connsiteY78" fmla="*/ 1197935 h 6880170"/>
              <a:gd name="connsiteX79" fmla="*/ 891626 w 9483886"/>
              <a:gd name="connsiteY79" fmla="*/ 1197935 h 6880170"/>
              <a:gd name="connsiteX80" fmla="*/ 891626 w 9483886"/>
              <a:gd name="connsiteY80" fmla="*/ 898451 h 6880170"/>
              <a:gd name="connsiteX81" fmla="*/ 594418 w 9483886"/>
              <a:gd name="connsiteY81" fmla="*/ 898451 h 6880170"/>
              <a:gd name="connsiteX82" fmla="*/ 594418 w 9483886"/>
              <a:gd name="connsiteY82" fmla="*/ 598968 h 6880170"/>
              <a:gd name="connsiteX83" fmla="*/ 592142 w 9483886"/>
              <a:gd name="connsiteY83" fmla="*/ 598968 h 6880170"/>
              <a:gd name="connsiteX84" fmla="*/ 294934 w 9483886"/>
              <a:gd name="connsiteY84" fmla="*/ 598968 h 6880170"/>
              <a:gd name="connsiteX85" fmla="*/ 294934 w 9483886"/>
              <a:gd name="connsiteY85" fmla="*/ 299484 h 6880170"/>
              <a:gd name="connsiteX86" fmla="*/ 0 w 9483886"/>
              <a:gd name="connsiteY86" fmla="*/ 299484 h 6880170"/>
              <a:gd name="connsiteX87" fmla="*/ 0 w 9483886"/>
              <a:gd name="connsiteY87" fmla="*/ 0 h 6880170"/>
              <a:gd name="connsiteX88" fmla="*/ 5260650 w 9483886"/>
              <a:gd name="connsiteY88" fmla="*/ 15920 h 6880170"/>
              <a:gd name="connsiteX0" fmla="*/ 5265363 w 9483886"/>
              <a:gd name="connsiteY0" fmla="*/ 1780 h 6880170"/>
              <a:gd name="connsiteX1" fmla="*/ 5261714 w 9483886"/>
              <a:gd name="connsiteY1" fmla="*/ 299486 h 6880170"/>
              <a:gd name="connsiteX2" fmla="*/ 5560984 w 9483886"/>
              <a:gd name="connsiteY2" fmla="*/ 299486 h 6880170"/>
              <a:gd name="connsiteX3" fmla="*/ 5560984 w 9483886"/>
              <a:gd name="connsiteY3" fmla="*/ 299488 h 6880170"/>
              <a:gd name="connsiteX4" fmla="*/ 5560984 w 9483886"/>
              <a:gd name="connsiteY4" fmla="*/ 598728 h 6880170"/>
              <a:gd name="connsiteX5" fmla="*/ 5860254 w 9483886"/>
              <a:gd name="connsiteY5" fmla="*/ 598728 h 6880170"/>
              <a:gd name="connsiteX6" fmla="*/ 5860254 w 9483886"/>
              <a:gd name="connsiteY6" fmla="*/ 897966 h 6880170"/>
              <a:gd name="connsiteX7" fmla="*/ 6159524 w 9483886"/>
              <a:gd name="connsiteY7" fmla="*/ 897966 h 6880170"/>
              <a:gd name="connsiteX8" fmla="*/ 6159524 w 9483886"/>
              <a:gd name="connsiteY8" fmla="*/ 1197203 h 6880170"/>
              <a:gd name="connsiteX9" fmla="*/ 6458794 w 9483886"/>
              <a:gd name="connsiteY9" fmla="*/ 1197203 h 6880170"/>
              <a:gd name="connsiteX10" fmla="*/ 6458794 w 9483886"/>
              <a:gd name="connsiteY10" fmla="*/ 1197205 h 6880170"/>
              <a:gd name="connsiteX11" fmla="*/ 6458794 w 9483886"/>
              <a:gd name="connsiteY11" fmla="*/ 1496443 h 6880170"/>
              <a:gd name="connsiteX12" fmla="*/ 6758064 w 9483886"/>
              <a:gd name="connsiteY12" fmla="*/ 1496443 h 6880170"/>
              <a:gd name="connsiteX13" fmla="*/ 6758064 w 9483886"/>
              <a:gd name="connsiteY13" fmla="*/ 1795681 h 6880170"/>
              <a:gd name="connsiteX14" fmla="*/ 7057334 w 9483886"/>
              <a:gd name="connsiteY14" fmla="*/ 1795681 h 6880170"/>
              <a:gd name="connsiteX15" fmla="*/ 7057334 w 9483886"/>
              <a:gd name="connsiteY15" fmla="*/ 2094918 h 6880170"/>
              <a:gd name="connsiteX16" fmla="*/ 7356604 w 9483886"/>
              <a:gd name="connsiteY16" fmla="*/ 2094918 h 6880170"/>
              <a:gd name="connsiteX17" fmla="*/ 7356604 w 9483886"/>
              <a:gd name="connsiteY17" fmla="*/ 2394157 h 6880170"/>
              <a:gd name="connsiteX18" fmla="*/ 7655874 w 9483886"/>
              <a:gd name="connsiteY18" fmla="*/ 2394157 h 6880170"/>
              <a:gd name="connsiteX19" fmla="*/ 7655874 w 9483886"/>
              <a:gd name="connsiteY19" fmla="*/ 2693396 h 6880170"/>
              <a:gd name="connsiteX20" fmla="*/ 7955144 w 9483886"/>
              <a:gd name="connsiteY20" fmla="*/ 2693396 h 6880170"/>
              <a:gd name="connsiteX21" fmla="*/ 7955144 w 9483886"/>
              <a:gd name="connsiteY21" fmla="*/ 2992635 h 6880170"/>
              <a:gd name="connsiteX22" fmla="*/ 8254414 w 9483886"/>
              <a:gd name="connsiteY22" fmla="*/ 2992635 h 6880170"/>
              <a:gd name="connsiteX23" fmla="*/ 8254414 w 9483886"/>
              <a:gd name="connsiteY23" fmla="*/ 3291874 h 6880170"/>
              <a:gd name="connsiteX24" fmla="*/ 8553684 w 9483886"/>
              <a:gd name="connsiteY24" fmla="*/ 3291874 h 6880170"/>
              <a:gd name="connsiteX25" fmla="*/ 8553684 w 9483886"/>
              <a:gd name="connsiteY25" fmla="*/ 3591113 h 6880170"/>
              <a:gd name="connsiteX26" fmla="*/ 8852954 w 9483886"/>
              <a:gd name="connsiteY26" fmla="*/ 3591113 h 6880170"/>
              <a:gd name="connsiteX27" fmla="*/ 8852954 w 9483886"/>
              <a:gd name="connsiteY27" fmla="*/ 3890352 h 6880170"/>
              <a:gd name="connsiteX28" fmla="*/ 9152224 w 9483886"/>
              <a:gd name="connsiteY28" fmla="*/ 3890352 h 6880170"/>
              <a:gd name="connsiteX29" fmla="*/ 9152224 w 9483886"/>
              <a:gd name="connsiteY29" fmla="*/ 4189597 h 6880170"/>
              <a:gd name="connsiteX30" fmla="*/ 9483558 w 9483886"/>
              <a:gd name="connsiteY30" fmla="*/ 4199024 h 6880170"/>
              <a:gd name="connsiteX31" fmla="*/ 9479989 w 9483886"/>
              <a:gd name="connsiteY31" fmla="*/ 6880170 h 6880170"/>
              <a:gd name="connsiteX32" fmla="*/ 6554233 w 9483886"/>
              <a:gd name="connsiteY32" fmla="*/ 6870742 h 6880170"/>
              <a:gd name="connsiteX33" fmla="*/ 6554233 w 9483886"/>
              <a:gd name="connsiteY33" fmla="*/ 6571259 h 6880170"/>
              <a:gd name="connsiteX34" fmla="*/ 6254749 w 9483886"/>
              <a:gd name="connsiteY34" fmla="*/ 6571259 h 6880170"/>
              <a:gd name="connsiteX35" fmla="*/ 6254749 w 9483886"/>
              <a:gd name="connsiteY35" fmla="*/ 6271775 h 6880170"/>
              <a:gd name="connsiteX36" fmla="*/ 5955265 w 9483886"/>
              <a:gd name="connsiteY36" fmla="*/ 6271775 h 6880170"/>
              <a:gd name="connsiteX37" fmla="*/ 5955265 w 9483886"/>
              <a:gd name="connsiteY37" fmla="*/ 5972291 h 6880170"/>
              <a:gd name="connsiteX38" fmla="*/ 5658057 w 9483886"/>
              <a:gd name="connsiteY38" fmla="*/ 5972291 h 6880170"/>
              <a:gd name="connsiteX39" fmla="*/ 5658057 w 9483886"/>
              <a:gd name="connsiteY39" fmla="*/ 5672807 h 6880170"/>
              <a:gd name="connsiteX40" fmla="*/ 5360847 w 9483886"/>
              <a:gd name="connsiteY40" fmla="*/ 5672807 h 6880170"/>
              <a:gd name="connsiteX41" fmla="*/ 5360847 w 9483886"/>
              <a:gd name="connsiteY41" fmla="*/ 5373323 h 6880170"/>
              <a:gd name="connsiteX42" fmla="*/ 5062419 w 9483886"/>
              <a:gd name="connsiteY42" fmla="*/ 5373323 h 6880170"/>
              <a:gd name="connsiteX43" fmla="*/ 5062419 w 9483886"/>
              <a:gd name="connsiteY43" fmla="*/ 5073839 h 6880170"/>
              <a:gd name="connsiteX44" fmla="*/ 4765210 w 9483886"/>
              <a:gd name="connsiteY44" fmla="*/ 5073839 h 6880170"/>
              <a:gd name="connsiteX45" fmla="*/ 4765210 w 9483886"/>
              <a:gd name="connsiteY45" fmla="*/ 4774356 h 6880170"/>
              <a:gd name="connsiteX46" fmla="*/ 4465727 w 9483886"/>
              <a:gd name="connsiteY46" fmla="*/ 4774356 h 6880170"/>
              <a:gd name="connsiteX47" fmla="*/ 4465727 w 9483886"/>
              <a:gd name="connsiteY47" fmla="*/ 4474872 h 6880170"/>
              <a:gd name="connsiteX48" fmla="*/ 4465726 w 9483886"/>
              <a:gd name="connsiteY48" fmla="*/ 4474872 h 6880170"/>
              <a:gd name="connsiteX49" fmla="*/ 4166242 w 9483886"/>
              <a:gd name="connsiteY49" fmla="*/ 4474872 h 6880170"/>
              <a:gd name="connsiteX50" fmla="*/ 4166242 w 9483886"/>
              <a:gd name="connsiteY50" fmla="*/ 4175388 h 6880170"/>
              <a:gd name="connsiteX51" fmla="*/ 3869034 w 9483886"/>
              <a:gd name="connsiteY51" fmla="*/ 4175388 h 6880170"/>
              <a:gd name="connsiteX52" fmla="*/ 3869034 w 9483886"/>
              <a:gd name="connsiteY52" fmla="*/ 3875905 h 6880170"/>
              <a:gd name="connsiteX53" fmla="*/ 3866758 w 9483886"/>
              <a:gd name="connsiteY53" fmla="*/ 3875905 h 6880170"/>
              <a:gd name="connsiteX54" fmla="*/ 3569550 w 9483886"/>
              <a:gd name="connsiteY54" fmla="*/ 3875905 h 6880170"/>
              <a:gd name="connsiteX55" fmla="*/ 3569550 w 9483886"/>
              <a:gd name="connsiteY55" fmla="*/ 3593805 h 6880170"/>
              <a:gd name="connsiteX56" fmla="*/ 3279617 w 9483886"/>
              <a:gd name="connsiteY56" fmla="*/ 3593805 h 6880170"/>
              <a:gd name="connsiteX57" fmla="*/ 3279617 w 9483886"/>
              <a:gd name="connsiteY57" fmla="*/ 3576421 h 6880170"/>
              <a:gd name="connsiteX58" fmla="*/ 3274616 w 9483886"/>
              <a:gd name="connsiteY58" fmla="*/ 3576421 h 6880170"/>
              <a:gd name="connsiteX59" fmla="*/ 3274616 w 9483886"/>
              <a:gd name="connsiteY59" fmla="*/ 3294322 h 6880170"/>
              <a:gd name="connsiteX60" fmla="*/ 2980133 w 9483886"/>
              <a:gd name="connsiteY60" fmla="*/ 3294322 h 6880170"/>
              <a:gd name="connsiteX61" fmla="*/ 2980133 w 9483886"/>
              <a:gd name="connsiteY61" fmla="*/ 3276937 h 6880170"/>
              <a:gd name="connsiteX62" fmla="*/ 2975132 w 9483886"/>
              <a:gd name="connsiteY62" fmla="*/ 3276937 h 6880170"/>
              <a:gd name="connsiteX63" fmla="*/ 2975132 w 9483886"/>
              <a:gd name="connsiteY63" fmla="*/ 2994838 h 6880170"/>
              <a:gd name="connsiteX64" fmla="*/ 2680650 w 9483886"/>
              <a:gd name="connsiteY64" fmla="*/ 2994838 h 6880170"/>
              <a:gd name="connsiteX65" fmla="*/ 2680650 w 9483886"/>
              <a:gd name="connsiteY65" fmla="*/ 2977454 h 6880170"/>
              <a:gd name="connsiteX66" fmla="*/ 2676703 w 9483886"/>
              <a:gd name="connsiteY66" fmla="*/ 2977454 h 6880170"/>
              <a:gd name="connsiteX67" fmla="*/ 2676703 w 9483886"/>
              <a:gd name="connsiteY67" fmla="*/ 2695354 h 6880170"/>
              <a:gd name="connsiteX68" fmla="*/ 2383441 w 9483886"/>
              <a:gd name="connsiteY68" fmla="*/ 2695354 h 6880170"/>
              <a:gd name="connsiteX69" fmla="*/ 2383441 w 9483886"/>
              <a:gd name="connsiteY69" fmla="*/ 2395870 h 6880170"/>
              <a:gd name="connsiteX70" fmla="*/ 2086232 w 9483886"/>
              <a:gd name="connsiteY70" fmla="*/ 2395870 h 6880170"/>
              <a:gd name="connsiteX71" fmla="*/ 2086232 w 9483886"/>
              <a:gd name="connsiteY71" fmla="*/ 2096386 h 6880170"/>
              <a:gd name="connsiteX72" fmla="*/ 1787803 w 9483886"/>
              <a:gd name="connsiteY72" fmla="*/ 2096386 h 6880170"/>
              <a:gd name="connsiteX73" fmla="*/ 1787803 w 9483886"/>
              <a:gd name="connsiteY73" fmla="*/ 1796902 h 6880170"/>
              <a:gd name="connsiteX74" fmla="*/ 1490594 w 9483886"/>
              <a:gd name="connsiteY74" fmla="*/ 1796902 h 6880170"/>
              <a:gd name="connsiteX75" fmla="*/ 1490594 w 9483886"/>
              <a:gd name="connsiteY75" fmla="*/ 1497419 h 6880170"/>
              <a:gd name="connsiteX76" fmla="*/ 1191111 w 9483886"/>
              <a:gd name="connsiteY76" fmla="*/ 1497419 h 6880170"/>
              <a:gd name="connsiteX77" fmla="*/ 1191111 w 9483886"/>
              <a:gd name="connsiteY77" fmla="*/ 1197935 h 6880170"/>
              <a:gd name="connsiteX78" fmla="*/ 1191110 w 9483886"/>
              <a:gd name="connsiteY78" fmla="*/ 1197935 h 6880170"/>
              <a:gd name="connsiteX79" fmla="*/ 891626 w 9483886"/>
              <a:gd name="connsiteY79" fmla="*/ 1197935 h 6880170"/>
              <a:gd name="connsiteX80" fmla="*/ 891626 w 9483886"/>
              <a:gd name="connsiteY80" fmla="*/ 898451 h 6880170"/>
              <a:gd name="connsiteX81" fmla="*/ 594418 w 9483886"/>
              <a:gd name="connsiteY81" fmla="*/ 898451 h 6880170"/>
              <a:gd name="connsiteX82" fmla="*/ 594418 w 9483886"/>
              <a:gd name="connsiteY82" fmla="*/ 598968 h 6880170"/>
              <a:gd name="connsiteX83" fmla="*/ 592142 w 9483886"/>
              <a:gd name="connsiteY83" fmla="*/ 598968 h 6880170"/>
              <a:gd name="connsiteX84" fmla="*/ 294934 w 9483886"/>
              <a:gd name="connsiteY84" fmla="*/ 598968 h 6880170"/>
              <a:gd name="connsiteX85" fmla="*/ 294934 w 9483886"/>
              <a:gd name="connsiteY85" fmla="*/ 299484 h 6880170"/>
              <a:gd name="connsiteX86" fmla="*/ 0 w 9483886"/>
              <a:gd name="connsiteY86" fmla="*/ 299484 h 6880170"/>
              <a:gd name="connsiteX87" fmla="*/ 0 w 9483886"/>
              <a:gd name="connsiteY87" fmla="*/ 0 h 6880170"/>
              <a:gd name="connsiteX88" fmla="*/ 5265363 w 9483886"/>
              <a:gd name="connsiteY88" fmla="*/ 1780 h 6880170"/>
              <a:gd name="connsiteX0" fmla="*/ 5270076 w 9488599"/>
              <a:gd name="connsiteY0" fmla="*/ 15920 h 6894310"/>
              <a:gd name="connsiteX1" fmla="*/ 5266427 w 9488599"/>
              <a:gd name="connsiteY1" fmla="*/ 313626 h 6894310"/>
              <a:gd name="connsiteX2" fmla="*/ 5565697 w 9488599"/>
              <a:gd name="connsiteY2" fmla="*/ 313626 h 6894310"/>
              <a:gd name="connsiteX3" fmla="*/ 5565697 w 9488599"/>
              <a:gd name="connsiteY3" fmla="*/ 313628 h 6894310"/>
              <a:gd name="connsiteX4" fmla="*/ 5565697 w 9488599"/>
              <a:gd name="connsiteY4" fmla="*/ 612868 h 6894310"/>
              <a:gd name="connsiteX5" fmla="*/ 5864967 w 9488599"/>
              <a:gd name="connsiteY5" fmla="*/ 612868 h 6894310"/>
              <a:gd name="connsiteX6" fmla="*/ 5864967 w 9488599"/>
              <a:gd name="connsiteY6" fmla="*/ 912106 h 6894310"/>
              <a:gd name="connsiteX7" fmla="*/ 6164237 w 9488599"/>
              <a:gd name="connsiteY7" fmla="*/ 912106 h 6894310"/>
              <a:gd name="connsiteX8" fmla="*/ 6164237 w 9488599"/>
              <a:gd name="connsiteY8" fmla="*/ 1211343 h 6894310"/>
              <a:gd name="connsiteX9" fmla="*/ 6463507 w 9488599"/>
              <a:gd name="connsiteY9" fmla="*/ 1211343 h 6894310"/>
              <a:gd name="connsiteX10" fmla="*/ 6463507 w 9488599"/>
              <a:gd name="connsiteY10" fmla="*/ 1211345 h 6894310"/>
              <a:gd name="connsiteX11" fmla="*/ 6463507 w 9488599"/>
              <a:gd name="connsiteY11" fmla="*/ 1510583 h 6894310"/>
              <a:gd name="connsiteX12" fmla="*/ 6762777 w 9488599"/>
              <a:gd name="connsiteY12" fmla="*/ 1510583 h 6894310"/>
              <a:gd name="connsiteX13" fmla="*/ 6762777 w 9488599"/>
              <a:gd name="connsiteY13" fmla="*/ 1809821 h 6894310"/>
              <a:gd name="connsiteX14" fmla="*/ 7062047 w 9488599"/>
              <a:gd name="connsiteY14" fmla="*/ 1809821 h 6894310"/>
              <a:gd name="connsiteX15" fmla="*/ 7062047 w 9488599"/>
              <a:gd name="connsiteY15" fmla="*/ 2109058 h 6894310"/>
              <a:gd name="connsiteX16" fmla="*/ 7361317 w 9488599"/>
              <a:gd name="connsiteY16" fmla="*/ 2109058 h 6894310"/>
              <a:gd name="connsiteX17" fmla="*/ 7361317 w 9488599"/>
              <a:gd name="connsiteY17" fmla="*/ 2408297 h 6894310"/>
              <a:gd name="connsiteX18" fmla="*/ 7660587 w 9488599"/>
              <a:gd name="connsiteY18" fmla="*/ 2408297 h 6894310"/>
              <a:gd name="connsiteX19" fmla="*/ 7660587 w 9488599"/>
              <a:gd name="connsiteY19" fmla="*/ 2707536 h 6894310"/>
              <a:gd name="connsiteX20" fmla="*/ 7959857 w 9488599"/>
              <a:gd name="connsiteY20" fmla="*/ 2707536 h 6894310"/>
              <a:gd name="connsiteX21" fmla="*/ 7959857 w 9488599"/>
              <a:gd name="connsiteY21" fmla="*/ 3006775 h 6894310"/>
              <a:gd name="connsiteX22" fmla="*/ 8259127 w 9488599"/>
              <a:gd name="connsiteY22" fmla="*/ 3006775 h 6894310"/>
              <a:gd name="connsiteX23" fmla="*/ 8259127 w 9488599"/>
              <a:gd name="connsiteY23" fmla="*/ 3306014 h 6894310"/>
              <a:gd name="connsiteX24" fmla="*/ 8558397 w 9488599"/>
              <a:gd name="connsiteY24" fmla="*/ 3306014 h 6894310"/>
              <a:gd name="connsiteX25" fmla="*/ 8558397 w 9488599"/>
              <a:gd name="connsiteY25" fmla="*/ 3605253 h 6894310"/>
              <a:gd name="connsiteX26" fmla="*/ 8857667 w 9488599"/>
              <a:gd name="connsiteY26" fmla="*/ 3605253 h 6894310"/>
              <a:gd name="connsiteX27" fmla="*/ 8857667 w 9488599"/>
              <a:gd name="connsiteY27" fmla="*/ 3904492 h 6894310"/>
              <a:gd name="connsiteX28" fmla="*/ 9156937 w 9488599"/>
              <a:gd name="connsiteY28" fmla="*/ 3904492 h 6894310"/>
              <a:gd name="connsiteX29" fmla="*/ 9156937 w 9488599"/>
              <a:gd name="connsiteY29" fmla="*/ 4203737 h 6894310"/>
              <a:gd name="connsiteX30" fmla="*/ 9488271 w 9488599"/>
              <a:gd name="connsiteY30" fmla="*/ 4213164 h 6894310"/>
              <a:gd name="connsiteX31" fmla="*/ 9484702 w 9488599"/>
              <a:gd name="connsiteY31" fmla="*/ 6894310 h 6894310"/>
              <a:gd name="connsiteX32" fmla="*/ 6558946 w 9488599"/>
              <a:gd name="connsiteY32" fmla="*/ 6884882 h 6894310"/>
              <a:gd name="connsiteX33" fmla="*/ 6558946 w 9488599"/>
              <a:gd name="connsiteY33" fmla="*/ 6585399 h 6894310"/>
              <a:gd name="connsiteX34" fmla="*/ 6259462 w 9488599"/>
              <a:gd name="connsiteY34" fmla="*/ 6585399 h 6894310"/>
              <a:gd name="connsiteX35" fmla="*/ 6259462 w 9488599"/>
              <a:gd name="connsiteY35" fmla="*/ 6285915 h 6894310"/>
              <a:gd name="connsiteX36" fmla="*/ 5959978 w 9488599"/>
              <a:gd name="connsiteY36" fmla="*/ 6285915 h 6894310"/>
              <a:gd name="connsiteX37" fmla="*/ 5959978 w 9488599"/>
              <a:gd name="connsiteY37" fmla="*/ 5986431 h 6894310"/>
              <a:gd name="connsiteX38" fmla="*/ 5662770 w 9488599"/>
              <a:gd name="connsiteY38" fmla="*/ 5986431 h 6894310"/>
              <a:gd name="connsiteX39" fmla="*/ 5662770 w 9488599"/>
              <a:gd name="connsiteY39" fmla="*/ 5686947 h 6894310"/>
              <a:gd name="connsiteX40" fmla="*/ 5365560 w 9488599"/>
              <a:gd name="connsiteY40" fmla="*/ 5686947 h 6894310"/>
              <a:gd name="connsiteX41" fmla="*/ 5365560 w 9488599"/>
              <a:gd name="connsiteY41" fmla="*/ 5387463 h 6894310"/>
              <a:gd name="connsiteX42" fmla="*/ 5067132 w 9488599"/>
              <a:gd name="connsiteY42" fmla="*/ 5387463 h 6894310"/>
              <a:gd name="connsiteX43" fmla="*/ 5067132 w 9488599"/>
              <a:gd name="connsiteY43" fmla="*/ 5087979 h 6894310"/>
              <a:gd name="connsiteX44" fmla="*/ 4769923 w 9488599"/>
              <a:gd name="connsiteY44" fmla="*/ 5087979 h 6894310"/>
              <a:gd name="connsiteX45" fmla="*/ 4769923 w 9488599"/>
              <a:gd name="connsiteY45" fmla="*/ 4788496 h 6894310"/>
              <a:gd name="connsiteX46" fmla="*/ 4470440 w 9488599"/>
              <a:gd name="connsiteY46" fmla="*/ 4788496 h 6894310"/>
              <a:gd name="connsiteX47" fmla="*/ 4470440 w 9488599"/>
              <a:gd name="connsiteY47" fmla="*/ 4489012 h 6894310"/>
              <a:gd name="connsiteX48" fmla="*/ 4470439 w 9488599"/>
              <a:gd name="connsiteY48" fmla="*/ 4489012 h 6894310"/>
              <a:gd name="connsiteX49" fmla="*/ 4170955 w 9488599"/>
              <a:gd name="connsiteY49" fmla="*/ 4489012 h 6894310"/>
              <a:gd name="connsiteX50" fmla="*/ 4170955 w 9488599"/>
              <a:gd name="connsiteY50" fmla="*/ 4189528 h 6894310"/>
              <a:gd name="connsiteX51" fmla="*/ 3873747 w 9488599"/>
              <a:gd name="connsiteY51" fmla="*/ 4189528 h 6894310"/>
              <a:gd name="connsiteX52" fmla="*/ 3873747 w 9488599"/>
              <a:gd name="connsiteY52" fmla="*/ 3890045 h 6894310"/>
              <a:gd name="connsiteX53" fmla="*/ 3871471 w 9488599"/>
              <a:gd name="connsiteY53" fmla="*/ 3890045 h 6894310"/>
              <a:gd name="connsiteX54" fmla="*/ 3574263 w 9488599"/>
              <a:gd name="connsiteY54" fmla="*/ 3890045 h 6894310"/>
              <a:gd name="connsiteX55" fmla="*/ 3574263 w 9488599"/>
              <a:gd name="connsiteY55" fmla="*/ 3607945 h 6894310"/>
              <a:gd name="connsiteX56" fmla="*/ 3284330 w 9488599"/>
              <a:gd name="connsiteY56" fmla="*/ 3607945 h 6894310"/>
              <a:gd name="connsiteX57" fmla="*/ 3284330 w 9488599"/>
              <a:gd name="connsiteY57" fmla="*/ 3590561 h 6894310"/>
              <a:gd name="connsiteX58" fmla="*/ 3279329 w 9488599"/>
              <a:gd name="connsiteY58" fmla="*/ 3590561 h 6894310"/>
              <a:gd name="connsiteX59" fmla="*/ 3279329 w 9488599"/>
              <a:gd name="connsiteY59" fmla="*/ 3308462 h 6894310"/>
              <a:gd name="connsiteX60" fmla="*/ 2984846 w 9488599"/>
              <a:gd name="connsiteY60" fmla="*/ 3308462 h 6894310"/>
              <a:gd name="connsiteX61" fmla="*/ 2984846 w 9488599"/>
              <a:gd name="connsiteY61" fmla="*/ 3291077 h 6894310"/>
              <a:gd name="connsiteX62" fmla="*/ 2979845 w 9488599"/>
              <a:gd name="connsiteY62" fmla="*/ 3291077 h 6894310"/>
              <a:gd name="connsiteX63" fmla="*/ 2979845 w 9488599"/>
              <a:gd name="connsiteY63" fmla="*/ 3008978 h 6894310"/>
              <a:gd name="connsiteX64" fmla="*/ 2685363 w 9488599"/>
              <a:gd name="connsiteY64" fmla="*/ 3008978 h 6894310"/>
              <a:gd name="connsiteX65" fmla="*/ 2685363 w 9488599"/>
              <a:gd name="connsiteY65" fmla="*/ 2991594 h 6894310"/>
              <a:gd name="connsiteX66" fmla="*/ 2681416 w 9488599"/>
              <a:gd name="connsiteY66" fmla="*/ 2991594 h 6894310"/>
              <a:gd name="connsiteX67" fmla="*/ 2681416 w 9488599"/>
              <a:gd name="connsiteY67" fmla="*/ 2709494 h 6894310"/>
              <a:gd name="connsiteX68" fmla="*/ 2388154 w 9488599"/>
              <a:gd name="connsiteY68" fmla="*/ 2709494 h 6894310"/>
              <a:gd name="connsiteX69" fmla="*/ 2388154 w 9488599"/>
              <a:gd name="connsiteY69" fmla="*/ 2410010 h 6894310"/>
              <a:gd name="connsiteX70" fmla="*/ 2090945 w 9488599"/>
              <a:gd name="connsiteY70" fmla="*/ 2410010 h 6894310"/>
              <a:gd name="connsiteX71" fmla="*/ 2090945 w 9488599"/>
              <a:gd name="connsiteY71" fmla="*/ 2110526 h 6894310"/>
              <a:gd name="connsiteX72" fmla="*/ 1792516 w 9488599"/>
              <a:gd name="connsiteY72" fmla="*/ 2110526 h 6894310"/>
              <a:gd name="connsiteX73" fmla="*/ 1792516 w 9488599"/>
              <a:gd name="connsiteY73" fmla="*/ 1811042 h 6894310"/>
              <a:gd name="connsiteX74" fmla="*/ 1495307 w 9488599"/>
              <a:gd name="connsiteY74" fmla="*/ 1811042 h 6894310"/>
              <a:gd name="connsiteX75" fmla="*/ 1495307 w 9488599"/>
              <a:gd name="connsiteY75" fmla="*/ 1511559 h 6894310"/>
              <a:gd name="connsiteX76" fmla="*/ 1195824 w 9488599"/>
              <a:gd name="connsiteY76" fmla="*/ 1511559 h 6894310"/>
              <a:gd name="connsiteX77" fmla="*/ 1195824 w 9488599"/>
              <a:gd name="connsiteY77" fmla="*/ 1212075 h 6894310"/>
              <a:gd name="connsiteX78" fmla="*/ 1195823 w 9488599"/>
              <a:gd name="connsiteY78" fmla="*/ 1212075 h 6894310"/>
              <a:gd name="connsiteX79" fmla="*/ 896339 w 9488599"/>
              <a:gd name="connsiteY79" fmla="*/ 1212075 h 6894310"/>
              <a:gd name="connsiteX80" fmla="*/ 896339 w 9488599"/>
              <a:gd name="connsiteY80" fmla="*/ 912591 h 6894310"/>
              <a:gd name="connsiteX81" fmla="*/ 599131 w 9488599"/>
              <a:gd name="connsiteY81" fmla="*/ 912591 h 6894310"/>
              <a:gd name="connsiteX82" fmla="*/ 599131 w 9488599"/>
              <a:gd name="connsiteY82" fmla="*/ 613108 h 6894310"/>
              <a:gd name="connsiteX83" fmla="*/ 596855 w 9488599"/>
              <a:gd name="connsiteY83" fmla="*/ 613108 h 6894310"/>
              <a:gd name="connsiteX84" fmla="*/ 299647 w 9488599"/>
              <a:gd name="connsiteY84" fmla="*/ 613108 h 6894310"/>
              <a:gd name="connsiteX85" fmla="*/ 299647 w 9488599"/>
              <a:gd name="connsiteY85" fmla="*/ 313624 h 6894310"/>
              <a:gd name="connsiteX86" fmla="*/ 4713 w 9488599"/>
              <a:gd name="connsiteY86" fmla="*/ 313624 h 6894310"/>
              <a:gd name="connsiteX87" fmla="*/ 0 w 9488599"/>
              <a:gd name="connsiteY87" fmla="*/ 0 h 6894310"/>
              <a:gd name="connsiteX88" fmla="*/ 5270076 w 9488599"/>
              <a:gd name="connsiteY88" fmla="*/ 15920 h 68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488599" h="6894310">
                <a:moveTo>
                  <a:pt x="5270076" y="15920"/>
                </a:moveTo>
                <a:cubicBezTo>
                  <a:pt x="5270431" y="110442"/>
                  <a:pt x="5266072" y="219104"/>
                  <a:pt x="5266427" y="313626"/>
                </a:cubicBezTo>
                <a:lnTo>
                  <a:pt x="5565697" y="313626"/>
                </a:lnTo>
                <a:lnTo>
                  <a:pt x="5565697" y="313628"/>
                </a:lnTo>
                <a:lnTo>
                  <a:pt x="5565697" y="612868"/>
                </a:lnTo>
                <a:lnTo>
                  <a:pt x="5864967" y="612868"/>
                </a:lnTo>
                <a:lnTo>
                  <a:pt x="5864967" y="912106"/>
                </a:lnTo>
                <a:lnTo>
                  <a:pt x="6164237" y="912106"/>
                </a:lnTo>
                <a:lnTo>
                  <a:pt x="6164237" y="1211343"/>
                </a:lnTo>
                <a:lnTo>
                  <a:pt x="6463507" y="1211343"/>
                </a:lnTo>
                <a:lnTo>
                  <a:pt x="6463507" y="1211345"/>
                </a:lnTo>
                <a:lnTo>
                  <a:pt x="6463507" y="1510583"/>
                </a:lnTo>
                <a:lnTo>
                  <a:pt x="6762777" y="1510583"/>
                </a:lnTo>
                <a:lnTo>
                  <a:pt x="6762777" y="1809821"/>
                </a:lnTo>
                <a:lnTo>
                  <a:pt x="7062047" y="1809821"/>
                </a:lnTo>
                <a:lnTo>
                  <a:pt x="7062047" y="2109058"/>
                </a:lnTo>
                <a:lnTo>
                  <a:pt x="7361317" y="2109058"/>
                </a:lnTo>
                <a:lnTo>
                  <a:pt x="7361317" y="2408297"/>
                </a:lnTo>
                <a:lnTo>
                  <a:pt x="7660587" y="2408297"/>
                </a:lnTo>
                <a:lnTo>
                  <a:pt x="7660587" y="2707536"/>
                </a:lnTo>
                <a:lnTo>
                  <a:pt x="7959857" y="2707536"/>
                </a:lnTo>
                <a:lnTo>
                  <a:pt x="7959857" y="3006775"/>
                </a:lnTo>
                <a:lnTo>
                  <a:pt x="8259127" y="3006775"/>
                </a:lnTo>
                <a:lnTo>
                  <a:pt x="8259127" y="3306014"/>
                </a:lnTo>
                <a:lnTo>
                  <a:pt x="8558397" y="3306014"/>
                </a:lnTo>
                <a:lnTo>
                  <a:pt x="8558397" y="3605253"/>
                </a:lnTo>
                <a:lnTo>
                  <a:pt x="8857667" y="3605253"/>
                </a:lnTo>
                <a:lnTo>
                  <a:pt x="8857667" y="3904492"/>
                </a:lnTo>
                <a:lnTo>
                  <a:pt x="9156937" y="3904492"/>
                </a:lnTo>
                <a:lnTo>
                  <a:pt x="9156937" y="4203737"/>
                </a:lnTo>
                <a:lnTo>
                  <a:pt x="9488271" y="4213164"/>
                </a:lnTo>
                <a:cubicBezTo>
                  <a:pt x="9490223" y="5106879"/>
                  <a:pt x="9482750" y="6000595"/>
                  <a:pt x="9484702" y="6894310"/>
                </a:cubicBezTo>
                <a:lnTo>
                  <a:pt x="6558946" y="6884882"/>
                </a:lnTo>
                <a:lnTo>
                  <a:pt x="6558946" y="6585399"/>
                </a:lnTo>
                <a:lnTo>
                  <a:pt x="6259462" y="6585399"/>
                </a:lnTo>
                <a:lnTo>
                  <a:pt x="6259462" y="6285915"/>
                </a:lnTo>
                <a:lnTo>
                  <a:pt x="5959978" y="6285915"/>
                </a:lnTo>
                <a:lnTo>
                  <a:pt x="5959978" y="5986431"/>
                </a:lnTo>
                <a:lnTo>
                  <a:pt x="5662770" y="5986431"/>
                </a:lnTo>
                <a:lnTo>
                  <a:pt x="5662770" y="5686947"/>
                </a:lnTo>
                <a:lnTo>
                  <a:pt x="5365560" y="5686947"/>
                </a:lnTo>
                <a:lnTo>
                  <a:pt x="5365560" y="5387463"/>
                </a:lnTo>
                <a:lnTo>
                  <a:pt x="5067132" y="5387463"/>
                </a:lnTo>
                <a:lnTo>
                  <a:pt x="5067132" y="5087979"/>
                </a:lnTo>
                <a:lnTo>
                  <a:pt x="4769923" y="5087979"/>
                </a:lnTo>
                <a:lnTo>
                  <a:pt x="4769923" y="4788496"/>
                </a:lnTo>
                <a:lnTo>
                  <a:pt x="4470440" y="4788496"/>
                </a:lnTo>
                <a:lnTo>
                  <a:pt x="4470440" y="4489012"/>
                </a:lnTo>
                <a:lnTo>
                  <a:pt x="4470439" y="4489012"/>
                </a:lnTo>
                <a:lnTo>
                  <a:pt x="4170955" y="4489012"/>
                </a:lnTo>
                <a:lnTo>
                  <a:pt x="4170955" y="4189528"/>
                </a:lnTo>
                <a:lnTo>
                  <a:pt x="3873747" y="4189528"/>
                </a:lnTo>
                <a:lnTo>
                  <a:pt x="3873747" y="3890045"/>
                </a:lnTo>
                <a:lnTo>
                  <a:pt x="3871471" y="3890045"/>
                </a:lnTo>
                <a:lnTo>
                  <a:pt x="3574263" y="3890045"/>
                </a:lnTo>
                <a:lnTo>
                  <a:pt x="3574263" y="3607945"/>
                </a:lnTo>
                <a:lnTo>
                  <a:pt x="3284330" y="3607945"/>
                </a:lnTo>
                <a:lnTo>
                  <a:pt x="3284330" y="3590561"/>
                </a:lnTo>
                <a:lnTo>
                  <a:pt x="3279329" y="3590561"/>
                </a:lnTo>
                <a:lnTo>
                  <a:pt x="3279329" y="3308462"/>
                </a:lnTo>
                <a:lnTo>
                  <a:pt x="2984846" y="3308462"/>
                </a:lnTo>
                <a:lnTo>
                  <a:pt x="2984846" y="3291077"/>
                </a:lnTo>
                <a:lnTo>
                  <a:pt x="2979845" y="3291077"/>
                </a:lnTo>
                <a:lnTo>
                  <a:pt x="2979845" y="3008978"/>
                </a:lnTo>
                <a:lnTo>
                  <a:pt x="2685363" y="3008978"/>
                </a:lnTo>
                <a:lnTo>
                  <a:pt x="2685363" y="2991594"/>
                </a:lnTo>
                <a:lnTo>
                  <a:pt x="2681416" y="2991594"/>
                </a:lnTo>
                <a:lnTo>
                  <a:pt x="2681416" y="2709494"/>
                </a:lnTo>
                <a:lnTo>
                  <a:pt x="2388154" y="2709494"/>
                </a:lnTo>
                <a:lnTo>
                  <a:pt x="2388154" y="2410010"/>
                </a:lnTo>
                <a:lnTo>
                  <a:pt x="2090945" y="2410010"/>
                </a:lnTo>
                <a:lnTo>
                  <a:pt x="2090945" y="2110526"/>
                </a:lnTo>
                <a:lnTo>
                  <a:pt x="1792516" y="2110526"/>
                </a:lnTo>
                <a:lnTo>
                  <a:pt x="1792516" y="1811042"/>
                </a:lnTo>
                <a:lnTo>
                  <a:pt x="1495307" y="1811042"/>
                </a:lnTo>
                <a:lnTo>
                  <a:pt x="1495307" y="1511559"/>
                </a:lnTo>
                <a:lnTo>
                  <a:pt x="1195824" y="1511559"/>
                </a:lnTo>
                <a:lnTo>
                  <a:pt x="1195824" y="1212075"/>
                </a:lnTo>
                <a:lnTo>
                  <a:pt x="1195823" y="1212075"/>
                </a:lnTo>
                <a:lnTo>
                  <a:pt x="896339" y="1212075"/>
                </a:lnTo>
                <a:lnTo>
                  <a:pt x="896339" y="912591"/>
                </a:lnTo>
                <a:lnTo>
                  <a:pt x="599131" y="912591"/>
                </a:lnTo>
                <a:lnTo>
                  <a:pt x="599131" y="613108"/>
                </a:lnTo>
                <a:lnTo>
                  <a:pt x="596855" y="613108"/>
                </a:lnTo>
                <a:lnTo>
                  <a:pt x="299647" y="613108"/>
                </a:lnTo>
                <a:lnTo>
                  <a:pt x="299647" y="313624"/>
                </a:lnTo>
                <a:lnTo>
                  <a:pt x="4713" y="313624"/>
                </a:lnTo>
                <a:lnTo>
                  <a:pt x="0" y="0"/>
                </a:lnTo>
                <a:lnTo>
                  <a:pt x="5270076" y="15920"/>
                </a:lnTo>
                <a:close/>
              </a:path>
            </a:pathLst>
          </a:custGeom>
        </p:spPr>
      </p:pic>
      <p:sp>
        <p:nvSpPr>
          <p:cNvPr id="2" name="Прямоугольник 1">
            <a:extLst>
              <a:ext uri="{FF2B5EF4-FFF2-40B4-BE49-F238E27FC236}">
                <a16:creationId xmlns:a16="http://schemas.microsoft.com/office/drawing/2014/main" id="{001401D8-F803-4BB9-AC93-9FF2D1EC7CB4}"/>
              </a:ext>
            </a:extLst>
          </p:cNvPr>
          <p:cNvSpPr>
            <a:spLocks noGrp="1" noRot="1" noMove="1" noResize="1" noEditPoints="1" noAdjustHandles="1" noChangeArrowheads="1" noChangeShapeType="1"/>
          </p:cNvSpPr>
          <p:nvPr/>
        </p:nvSpPr>
        <p:spPr>
          <a:xfrm>
            <a:off x="261938" y="476250"/>
            <a:ext cx="2686050" cy="12398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LID4096"/>
          </a:p>
        </p:txBody>
      </p:sp>
      <p:sp>
        <p:nvSpPr>
          <p:cNvPr id="9" name="Прямоугольник 8">
            <a:extLst>
              <a:ext uri="{FF2B5EF4-FFF2-40B4-BE49-F238E27FC236}">
                <a16:creationId xmlns:a16="http://schemas.microsoft.com/office/drawing/2014/main" id="{ECB1AE68-7EFB-4C6E-8DA3-3470ADF60392}"/>
              </a:ext>
            </a:extLst>
          </p:cNvPr>
          <p:cNvSpPr/>
          <p:nvPr/>
        </p:nvSpPr>
        <p:spPr>
          <a:xfrm>
            <a:off x="261938" y="5480050"/>
            <a:ext cx="5345112" cy="12414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LID4096"/>
          </a:p>
        </p:txBody>
      </p:sp>
      <p:pic>
        <p:nvPicPr>
          <p:cNvPr id="28677" name="Рисунок 9">
            <a:extLst>
              <a:ext uri="{FF2B5EF4-FFF2-40B4-BE49-F238E27FC236}">
                <a16:creationId xmlns:a16="http://schemas.microsoft.com/office/drawing/2014/main" id="{19D94704-88EB-EED4-D2DC-81B9312B3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919163"/>
            <a:ext cx="240823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16">
            <a:extLst>
              <a:ext uri="{FF2B5EF4-FFF2-40B4-BE49-F238E27FC236}">
                <a16:creationId xmlns:a16="http://schemas.microsoft.com/office/drawing/2014/main" id="{7171AF59-A8AE-4418-BB0A-027A15DE37F8}"/>
              </a:ext>
            </a:extLst>
          </p:cNvPr>
          <p:cNvSpPr txBox="1">
            <a:spLocks/>
          </p:cNvSpPr>
          <p:nvPr/>
        </p:nvSpPr>
        <p:spPr>
          <a:xfrm>
            <a:off x="336550" y="3374928"/>
            <a:ext cx="7831138" cy="1241425"/>
          </a:xfrm>
          <a:prstGeom prst="roundRect">
            <a:avLst>
              <a:gd name="adj" fmla="val 0"/>
            </a:avLst>
          </a:prstGeom>
          <a:noFill/>
          <a:ln>
            <a:noFill/>
          </a:ln>
        </p:spPr>
        <p:txBody>
          <a:bodyPr lIns="91425" tIns="45700" rIns="91425" bIns="45700" anchor="t"/>
          <a:lstStyle>
            <a:lvl1pPr algn="l" rtl="0" fontAlgn="base">
              <a:lnSpc>
                <a:spcPct val="90000"/>
              </a:lnSpc>
              <a:spcBef>
                <a:spcPct val="0"/>
              </a:spcBef>
              <a:spcAft>
                <a:spcPct val="0"/>
              </a:spcAft>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2pPr>
            <a:lvl3pPr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3pPr>
            <a:lvl4pPr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4pPr>
            <a:lvl5pPr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5pPr>
            <a:lvl6pPr marL="4572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6pPr>
            <a:lvl7pPr marL="9144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7pPr>
            <a:lvl8pPr marL="13716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8pPr>
            <a:lvl9pPr marL="1828800" algn="l" rtl="0" fontAlgn="base">
              <a:lnSpc>
                <a:spcPct val="90000"/>
              </a:lnSpc>
              <a:spcBef>
                <a:spcPct val="0"/>
              </a:spcBef>
              <a:spcAft>
                <a:spcPct val="0"/>
              </a:spcAft>
              <a:defRPr sz="4400">
                <a:solidFill>
                  <a:schemeClr val="tx1"/>
                </a:solidFill>
                <a:latin typeface="Tahoma" panose="020B0604030504040204" pitchFamily="34" charset="0"/>
                <a:cs typeface="Tahoma" panose="020B0604030504040204" pitchFamily="34" charset="0"/>
              </a:defRPr>
            </a:lvl9pPr>
          </a:lstStyle>
          <a:p>
            <a:pPr eaLnBrk="1" hangingPunct="1">
              <a:spcBef>
                <a:spcPts val="0"/>
              </a:spcBef>
              <a:spcAft>
                <a:spcPts val="0"/>
              </a:spcAft>
              <a:buSzPct val="25000"/>
              <a:defRPr/>
            </a:pPr>
            <a:r>
              <a:rPr lang="en-GB" sz="3600" err="1">
                <a:solidFill>
                  <a:schemeClr val="accent1">
                    <a:lumMod val="75000"/>
                  </a:schemeClr>
                </a:solidFill>
                <a:latin typeface="Avenir"/>
                <a:ea typeface="Arial"/>
                <a:cs typeface="Tahoma"/>
              </a:rPr>
              <a:t>Einführung</a:t>
            </a:r>
            <a:r>
              <a:rPr lang="en-GB" sz="3600">
                <a:solidFill>
                  <a:schemeClr val="accent1">
                    <a:lumMod val="75000"/>
                  </a:schemeClr>
                </a:solidFill>
                <a:latin typeface="Avenir"/>
                <a:ea typeface="Arial"/>
                <a:cs typeface="Tahoma"/>
              </a:rPr>
              <a:t> ins </a:t>
            </a:r>
            <a:r>
              <a:rPr lang="en-GB" sz="3600" err="1">
                <a:solidFill>
                  <a:schemeClr val="accent1">
                    <a:lumMod val="75000"/>
                  </a:schemeClr>
                </a:solidFill>
                <a:latin typeface="Avenir"/>
                <a:ea typeface="Arial"/>
                <a:cs typeface="Tahoma"/>
              </a:rPr>
              <a:t>Arbeitsfeld</a:t>
            </a:r>
            <a:r>
              <a:rPr lang="en-GB" sz="3600">
                <a:solidFill>
                  <a:schemeClr val="accent1">
                    <a:lumMod val="75000"/>
                  </a:schemeClr>
                </a:solidFill>
                <a:latin typeface="Avenir"/>
                <a:ea typeface="Arial"/>
                <a:cs typeface="Tahoma"/>
              </a:rPr>
              <a:t> Mikroelektronik</a:t>
            </a:r>
            <a:endParaRPr lang="en-GB">
              <a:solidFill>
                <a:schemeClr val="accent1">
                  <a:lumMod val="75000"/>
                </a:schemeClr>
              </a:solidFill>
            </a:endParaRPr>
          </a:p>
        </p:txBody>
      </p:sp>
      <p:pic>
        <p:nvPicPr>
          <p:cNvPr id="28679" name="Рисунок 11">
            <a:extLst>
              <a:ext uri="{FF2B5EF4-FFF2-40B4-BE49-F238E27FC236}">
                <a16:creationId xmlns:a16="http://schemas.microsoft.com/office/drawing/2014/main" id="{F980F4FF-1A3B-8204-F5CB-59B5D0D92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5991225"/>
            <a:ext cx="306863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Grafik 5">
            <a:extLst>
              <a:ext uri="{FF2B5EF4-FFF2-40B4-BE49-F238E27FC236}">
                <a16:creationId xmlns:a16="http://schemas.microsoft.com/office/drawing/2014/main" id="{2220210D-13AE-D60F-C7EF-037E62E9B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406" y="5800206"/>
            <a:ext cx="1495004" cy="106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
            <a:extLst>
              <a:ext uri="{FF2B5EF4-FFF2-40B4-BE49-F238E27FC236}">
                <a16:creationId xmlns:a16="http://schemas.microsoft.com/office/drawing/2014/main" id="{07A86A00-D222-8027-0891-83748D430B50}"/>
              </a:ext>
            </a:extLst>
          </p:cNvPr>
          <p:cNvPicPr>
            <a:picLocks noChangeAspect="1"/>
          </p:cNvPicPr>
          <p:nvPr/>
        </p:nvPicPr>
        <p:blipFill>
          <a:blip r:embed="rId2"/>
          <a:stretch>
            <a:fillRect/>
          </a:stretch>
        </p:blipFill>
        <p:spPr>
          <a:xfrm>
            <a:off x="5812972" y="1821543"/>
            <a:ext cx="6052456" cy="5043714"/>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3. Bildungswege</a:t>
            </a:r>
            <a:endParaRPr lang="en-US" sz="3600" cap="all">
              <a:latin typeface="Avenir"/>
              <a:ea typeface="Tahoma"/>
              <a:cs typeface="Tahoma"/>
            </a:endParaRPr>
          </a:p>
        </p:txBody>
      </p:sp>
      <p:sp>
        <p:nvSpPr>
          <p:cNvPr id="3" name="Textplatzhalter 2">
            <a:extLst>
              <a:ext uri="{FF2B5EF4-FFF2-40B4-BE49-F238E27FC236}">
                <a16:creationId xmlns:a16="http://schemas.microsoft.com/office/drawing/2014/main" id="{B1ABC748-DDD2-A25E-CB66-282E10B50E61}"/>
              </a:ext>
            </a:extLst>
          </p:cNvPr>
          <p:cNvSpPr>
            <a:spLocks noGrp="1"/>
          </p:cNvSpPr>
          <p:nvPr>
            <p:ph type="body" sz="quarter" idx="13"/>
          </p:nvPr>
        </p:nvSpPr>
        <p:spPr>
          <a:xfrm>
            <a:off x="838200" y="1816100"/>
            <a:ext cx="7575274" cy="454025"/>
          </a:xfrm>
        </p:spPr>
        <p:txBody>
          <a:bodyPr/>
          <a:lstStyle/>
          <a:p>
            <a:pPr>
              <a:lnSpc>
                <a:spcPct val="90000"/>
              </a:lnSpc>
              <a:spcBef>
                <a:spcPts val="1000"/>
              </a:spcBef>
              <a:spcAft>
                <a:spcPts val="0"/>
              </a:spcAft>
            </a:pPr>
            <a:r>
              <a:rPr lang="de-DE" sz="2200">
                <a:latin typeface="Avenir"/>
                <a:ea typeface="Tahoma"/>
                <a:cs typeface="Tahoma"/>
              </a:rPr>
              <a:t>Lernen oder Studieren, beides ist möglich!</a:t>
            </a:r>
            <a:endParaRPr lang="en-US" sz="2200">
              <a:latin typeface="Avenir"/>
              <a:ea typeface="Tahoma"/>
              <a:cs typeface="Tahoma"/>
            </a:endParaRPr>
          </a:p>
        </p:txBody>
      </p:sp>
      <p:sp>
        <p:nvSpPr>
          <p:cNvPr id="6" name="Textplatzhalter 5">
            <a:extLst>
              <a:ext uri="{FF2B5EF4-FFF2-40B4-BE49-F238E27FC236}">
                <a16:creationId xmlns:a16="http://schemas.microsoft.com/office/drawing/2014/main" id="{25571471-175E-E6B9-6C42-7D875B65D9B8}"/>
              </a:ext>
            </a:extLst>
          </p:cNvPr>
          <p:cNvSpPr>
            <a:spLocks noGrp="1"/>
          </p:cNvSpPr>
          <p:nvPr>
            <p:ph type="body" sz="quarter" idx="14"/>
          </p:nvPr>
        </p:nvSpPr>
        <p:spPr>
          <a:xfrm>
            <a:off x="6267726" y="2565400"/>
            <a:ext cx="5022574" cy="3463925"/>
          </a:xfrm>
        </p:spPr>
        <p:txBody>
          <a:bodyPr/>
          <a:lstStyle/>
          <a:p>
            <a:r>
              <a:rPr lang="de-DE" sz="1800" b="1">
                <a:latin typeface="Avenir"/>
                <a:ea typeface="Tahoma"/>
                <a:cs typeface="Tahoma"/>
              </a:rPr>
              <a:t>Studium:</a:t>
            </a:r>
            <a:endParaRPr lang="en-US" sz="1800" b="1">
              <a:latin typeface="Avenir"/>
              <a:ea typeface="Tahoma"/>
              <a:cs typeface="Tahoma"/>
            </a:endParaRPr>
          </a:p>
          <a:p>
            <a:endParaRPr lang="de-DE" sz="1800">
              <a:latin typeface="Avenir"/>
              <a:ea typeface="Tahoma"/>
              <a:cs typeface="Tahoma"/>
            </a:endParaRPr>
          </a:p>
          <a:p>
            <a:r>
              <a:rPr lang="de-DE" sz="1800">
                <a:latin typeface="Avenir"/>
                <a:ea typeface="Tahoma"/>
                <a:cs typeface="Tahoma"/>
              </a:rPr>
              <a:t>Hochschule/Universität:</a:t>
            </a:r>
            <a:endParaRPr lang="en-US" sz="1800" b="1">
              <a:latin typeface="Avenir"/>
              <a:ea typeface="Tahoma"/>
              <a:cs typeface="Tahoma"/>
            </a:endParaRPr>
          </a:p>
          <a:p>
            <a:endParaRPr lang="de-DE" sz="1800" b="1">
              <a:latin typeface="Avenir"/>
            </a:endParaRPr>
          </a:p>
          <a:p>
            <a:pPr marL="285750" indent="-285750">
              <a:buFont typeface="Arial,Sans-Serif"/>
              <a:buChar char="•"/>
            </a:pPr>
            <a:r>
              <a:rPr lang="de-DE" sz="1800">
                <a:latin typeface="Avenir"/>
                <a:ea typeface="Tahoma"/>
                <a:cs typeface="Tahoma"/>
                <a:hlinkClick r:id="rId3"/>
              </a:rPr>
              <a:t>HTW-Berlin</a:t>
            </a:r>
            <a:endParaRPr lang="de-DE" sz="1800" b="1">
              <a:latin typeface="Avenir"/>
              <a:ea typeface="Tahoma"/>
              <a:cs typeface="Tahoma"/>
            </a:endParaRPr>
          </a:p>
          <a:p>
            <a:pPr marL="285750" indent="-285750">
              <a:buFont typeface="Arial,Sans-Serif"/>
              <a:buChar char="•"/>
            </a:pPr>
            <a:r>
              <a:rPr lang="de-DE" sz="1800">
                <a:latin typeface="Avenir"/>
                <a:ea typeface="Tahoma"/>
                <a:cs typeface="Tahoma"/>
                <a:hlinkClick r:id="rId4"/>
              </a:rPr>
              <a:t>TU-Berlin</a:t>
            </a:r>
            <a:endParaRPr lang="de-DE" sz="1800" b="1">
              <a:latin typeface="Avenir"/>
              <a:ea typeface="Tahoma"/>
              <a:cs typeface="Tahoma"/>
            </a:endParaRPr>
          </a:p>
          <a:p>
            <a:pPr marL="285750" indent="-285750">
              <a:buFont typeface="Arial,Sans-Serif"/>
              <a:buChar char="•"/>
            </a:pPr>
            <a:r>
              <a:rPr lang="de-DE" sz="1800">
                <a:latin typeface="Avenir"/>
                <a:ea typeface="Tahoma"/>
                <a:cs typeface="Tahoma"/>
                <a:hlinkClick r:id="rId5"/>
              </a:rPr>
              <a:t>BTU-Cottbus</a:t>
            </a:r>
            <a:endParaRPr lang="en-US" sz="1800" b="1">
              <a:latin typeface="Avenir"/>
              <a:ea typeface="Tahoma"/>
              <a:cs typeface="Tahoma"/>
            </a:endParaRPr>
          </a:p>
          <a:p>
            <a:pPr marL="285750" indent="-285750">
              <a:buFont typeface="Arial,Sans-Serif"/>
              <a:buChar char="•"/>
            </a:pPr>
            <a:r>
              <a:rPr lang="de-DE" sz="1800">
                <a:latin typeface="Avenir"/>
                <a:ea typeface="Tahoma"/>
                <a:cs typeface="Tahoma"/>
                <a:hlinkClick r:id="rId6"/>
              </a:rPr>
              <a:t>TH-Aschaffenburg</a:t>
            </a:r>
            <a:endParaRPr lang="de-DE" sz="1800" b="1">
              <a:latin typeface="Avenir"/>
              <a:ea typeface="Tahoma"/>
              <a:cs typeface="Tahoma"/>
            </a:endParaRPr>
          </a:p>
          <a:p>
            <a:pPr marL="285750" indent="-285750">
              <a:buFont typeface="Arial,Sans-Serif"/>
              <a:buChar char="•"/>
            </a:pPr>
            <a:r>
              <a:rPr lang="de-DE" sz="1800">
                <a:latin typeface="Avenir"/>
                <a:ea typeface="Tahoma"/>
                <a:cs typeface="Tahoma"/>
                <a:hlinkClick r:id="rId7"/>
              </a:rPr>
              <a:t>Hochschule München</a:t>
            </a:r>
            <a:endParaRPr lang="de-DE" sz="1800" b="1">
              <a:latin typeface="Avenir"/>
              <a:ea typeface="Tahoma"/>
              <a:cs typeface="Tahoma"/>
            </a:endParaRPr>
          </a:p>
          <a:p>
            <a:pPr marL="285750" indent="-285750">
              <a:buFont typeface="Arial,Sans-Serif"/>
              <a:buChar char="•"/>
            </a:pPr>
            <a:endParaRPr lang="de-DE" sz="1800" b="1">
              <a:latin typeface="Avenir"/>
            </a:endParaRPr>
          </a:p>
          <a:p>
            <a:r>
              <a:rPr lang="de-DE" sz="1800">
                <a:latin typeface="Avenir"/>
                <a:ea typeface="Tahoma"/>
                <a:cs typeface="Tahoma"/>
              </a:rPr>
              <a:t>Studiengänge häufig Elektrotechnik mit</a:t>
            </a:r>
          </a:p>
          <a:p>
            <a:r>
              <a:rPr lang="de-DE" sz="1800">
                <a:latin typeface="Avenir"/>
                <a:ea typeface="Tahoma"/>
                <a:cs typeface="Tahoma"/>
              </a:rPr>
              <a:t>(späteren) Schwerpunkt Mikroelektronik.</a:t>
            </a:r>
            <a:endParaRPr lang="de-DE"/>
          </a:p>
        </p:txBody>
      </p:sp>
      <p:sp>
        <p:nvSpPr>
          <p:cNvPr id="4" name="Textfeld 3">
            <a:extLst>
              <a:ext uri="{FF2B5EF4-FFF2-40B4-BE49-F238E27FC236}">
                <a16:creationId xmlns:a16="http://schemas.microsoft.com/office/drawing/2014/main" id="{0F19031B-1778-4E4D-C0A9-A2AE9E9B69D1}"/>
              </a:ext>
            </a:extLst>
          </p:cNvPr>
          <p:cNvSpPr txBox="1"/>
          <p:nvPr/>
        </p:nvSpPr>
        <p:spPr>
          <a:xfrm>
            <a:off x="965200" y="2565400"/>
            <a:ext cx="50800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b="1">
                <a:latin typeface="Avenir"/>
              </a:rPr>
              <a:t>Duale Ausbildung: Mikrotechnolog*in</a:t>
            </a:r>
            <a:endParaRPr lang="en-US" b="1">
              <a:latin typeface="Avenir"/>
            </a:endParaRPr>
          </a:p>
          <a:p>
            <a:pPr marL="285750" indent="-285750">
              <a:spcBef>
                <a:spcPts val="0"/>
              </a:spcBef>
              <a:spcAft>
                <a:spcPts val="0"/>
              </a:spcAft>
              <a:buFont typeface="Arial"/>
              <a:buChar char="•"/>
            </a:pPr>
            <a:endParaRPr lang="de-DE" b="1"/>
          </a:p>
          <a:p>
            <a:pPr>
              <a:spcBef>
                <a:spcPts val="0"/>
              </a:spcBef>
              <a:spcAft>
                <a:spcPts val="0"/>
              </a:spcAft>
            </a:pPr>
            <a:r>
              <a:rPr lang="de-DE"/>
              <a:t>Berufsschule:</a:t>
            </a:r>
            <a:endParaRPr lang="de-DE" b="1"/>
          </a:p>
          <a:p>
            <a:pPr marL="285750" indent="-285750">
              <a:spcBef>
                <a:spcPts val="0"/>
              </a:spcBef>
              <a:spcAft>
                <a:spcPts val="0"/>
              </a:spcAft>
              <a:buFont typeface="Arial"/>
              <a:buChar char="•"/>
            </a:pPr>
            <a:endParaRPr lang="de-DE" b="1"/>
          </a:p>
          <a:p>
            <a:pPr marL="285750" indent="-285750">
              <a:spcBef>
                <a:spcPts val="0"/>
              </a:spcBef>
              <a:spcAft>
                <a:spcPts val="0"/>
              </a:spcAft>
              <a:buFont typeface="Arial,Sans-Serif"/>
              <a:buChar char="•"/>
            </a:pPr>
            <a:r>
              <a:rPr lang="de-DE">
                <a:hlinkClick r:id="rId8"/>
              </a:rPr>
              <a:t>RBZ-Steinburg</a:t>
            </a:r>
            <a:r>
              <a:rPr lang="de-DE"/>
              <a:t> (Schleswig</a:t>
            </a:r>
            <a:r>
              <a:rPr lang="de-DE" b="1"/>
              <a:t> </a:t>
            </a:r>
            <a:r>
              <a:rPr lang="de-DE"/>
              <a:t>Holstein)</a:t>
            </a:r>
            <a:endParaRPr lang="de-DE" b="1"/>
          </a:p>
          <a:p>
            <a:pPr marL="285750" indent="-285750">
              <a:spcBef>
                <a:spcPts val="0"/>
              </a:spcBef>
              <a:spcAft>
                <a:spcPts val="0"/>
              </a:spcAft>
              <a:buFont typeface="Arial,Sans-Serif"/>
              <a:buChar char="•"/>
            </a:pPr>
            <a:r>
              <a:rPr lang="de-DE">
                <a:hlinkClick r:id="rId9"/>
              </a:rPr>
              <a:t>Andreas Gordon Schule</a:t>
            </a:r>
            <a:r>
              <a:rPr lang="de-DE"/>
              <a:t> (Erfurt)</a:t>
            </a:r>
            <a:endParaRPr lang="en-US" b="1"/>
          </a:p>
          <a:p>
            <a:pPr marL="285750" indent="-285750">
              <a:spcBef>
                <a:spcPts val="0"/>
              </a:spcBef>
              <a:spcAft>
                <a:spcPts val="0"/>
              </a:spcAft>
              <a:buFont typeface="Arial,Sans-Serif"/>
              <a:buChar char="•"/>
            </a:pPr>
            <a:endParaRPr lang="de-DE" b="1"/>
          </a:p>
          <a:p>
            <a:pPr>
              <a:spcBef>
                <a:spcPts val="0"/>
              </a:spcBef>
              <a:spcAft>
                <a:spcPts val="0"/>
              </a:spcAft>
            </a:pPr>
            <a:r>
              <a:rPr lang="de-DE"/>
              <a:t>Ausbildungsplätze: </a:t>
            </a:r>
            <a:endParaRPr lang="en-US" b="1"/>
          </a:p>
          <a:p>
            <a:pPr marL="285750" indent="-285750">
              <a:spcBef>
                <a:spcPts val="0"/>
              </a:spcBef>
              <a:spcAft>
                <a:spcPts val="0"/>
              </a:spcAft>
              <a:buFont typeface="Arial"/>
              <a:buChar char="•"/>
            </a:pPr>
            <a:endParaRPr lang="de-DE" b="1"/>
          </a:p>
          <a:p>
            <a:pPr marL="285750" indent="-285750">
              <a:spcBef>
                <a:spcPts val="0"/>
              </a:spcBef>
              <a:spcAft>
                <a:spcPts val="0"/>
              </a:spcAft>
              <a:buFont typeface="Arial,Sans-Serif"/>
              <a:buChar char="•"/>
            </a:pPr>
            <a:r>
              <a:rPr lang="de-DE">
                <a:hlinkClick r:id="rId10"/>
              </a:rPr>
              <a:t>Fraunhofer Institut</a:t>
            </a:r>
            <a:r>
              <a:rPr lang="de-DE"/>
              <a:t> Itzehoe</a:t>
            </a:r>
            <a:endParaRPr lang="en-US" b="1"/>
          </a:p>
          <a:p>
            <a:pPr marL="285750" indent="-285750">
              <a:spcBef>
                <a:spcPts val="0"/>
              </a:spcBef>
              <a:spcAft>
                <a:spcPts val="0"/>
              </a:spcAft>
              <a:buFont typeface="Arial,Sans-Serif"/>
              <a:buChar char="•"/>
            </a:pPr>
            <a:r>
              <a:rPr lang="de-DE">
                <a:hlinkClick r:id="rId10"/>
              </a:rPr>
              <a:t>X-Fab Mems Foundry</a:t>
            </a:r>
            <a:r>
              <a:rPr lang="de-DE"/>
              <a:t> Itzehoe</a:t>
            </a:r>
            <a:endParaRPr lang="en-US" b="1"/>
          </a:p>
          <a:p>
            <a:pPr marL="285750" indent="-285750">
              <a:spcBef>
                <a:spcPts val="0"/>
              </a:spcBef>
              <a:spcAft>
                <a:spcPts val="0"/>
              </a:spcAft>
              <a:buFont typeface="Arial,Sans-Serif"/>
              <a:buChar char="•"/>
            </a:pPr>
            <a:r>
              <a:rPr lang="de-DE">
                <a:hlinkClick r:id="rId11"/>
              </a:rPr>
              <a:t>Melexis GmbH</a:t>
            </a:r>
            <a:r>
              <a:rPr lang="de-DE"/>
              <a:t> Erfurt</a:t>
            </a:r>
          </a:p>
        </p:txBody>
      </p:sp>
    </p:spTree>
    <p:extLst>
      <p:ext uri="{BB962C8B-B14F-4D97-AF65-F5344CB8AC3E}">
        <p14:creationId xmlns:p14="http://schemas.microsoft.com/office/powerpoint/2010/main" val="337887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 calcmode="lin" valueType="num">
                                      <p:cBhvr additive="base">
                                        <p:cTn id="2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 calcmode="lin" valueType="num">
                                      <p:cBhvr additive="base">
                                        <p:cTn id="3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 calcmode="lin" valueType="num">
                                      <p:cBhvr additive="base">
                                        <p:cTn id="35"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additive="base">
                                        <p:cTn id="4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 calcmode="lin" valueType="num">
                                      <p:cBhvr additive="base">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anim calcmode="lin" valueType="num">
                                      <p:cBhvr additive="base">
                                        <p:cTn id="5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 calcmode="lin" valueType="num">
                                      <p:cBhvr additive="base">
                                        <p:cTn id="6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
                                            <p:txEl>
                                              <p:pRg st="8" end="8"/>
                                            </p:txEl>
                                          </p:spTgt>
                                        </p:tgtEl>
                                        <p:attrNameLst>
                                          <p:attrName>style.visibility</p:attrName>
                                        </p:attrNameLst>
                                      </p:cBhvr>
                                      <p:to>
                                        <p:strVal val="visible"/>
                                      </p:to>
                                    </p:set>
                                    <p:anim calcmode="lin" valueType="num">
                                      <p:cBhvr additive="base">
                                        <p:cTn id="6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8" end="8"/>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
                                            <p:txEl>
                                              <p:pRg st="10" end="10"/>
                                            </p:txEl>
                                          </p:spTgt>
                                        </p:tgtEl>
                                        <p:attrNameLst>
                                          <p:attrName>style.visibility</p:attrName>
                                        </p:attrNameLst>
                                      </p:cBhvr>
                                      <p:to>
                                        <p:strVal val="visible"/>
                                      </p:to>
                                    </p:set>
                                    <p:anim calcmode="lin" valueType="num">
                                      <p:cBhvr additive="base">
                                        <p:cTn id="69"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
                                            <p:txEl>
                                              <p:pRg st="11" end="11"/>
                                            </p:txEl>
                                          </p:spTgt>
                                        </p:tgtEl>
                                        <p:attrNameLst>
                                          <p:attrName>style.visibility</p:attrName>
                                        </p:attrNameLst>
                                      </p:cBhvr>
                                      <p:to>
                                        <p:strVal val="visible"/>
                                      </p:to>
                                    </p:set>
                                    <p:anim calcmode="lin" valueType="num">
                                      <p:cBhvr additive="base">
                                        <p:cTn id="73"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
            <a:extLst>
              <a:ext uri="{FF2B5EF4-FFF2-40B4-BE49-F238E27FC236}">
                <a16:creationId xmlns:a16="http://schemas.microsoft.com/office/drawing/2014/main" id="{29F59B3F-E341-DBEE-1F03-240251A22141}"/>
              </a:ext>
            </a:extLst>
          </p:cNvPr>
          <p:cNvPicPr>
            <a:picLocks noChangeAspect="1"/>
          </p:cNvPicPr>
          <p:nvPr/>
        </p:nvPicPr>
        <p:blipFill>
          <a:blip r:embed="rId2"/>
          <a:stretch>
            <a:fillRect/>
          </a:stretch>
        </p:blipFill>
        <p:spPr>
          <a:xfrm>
            <a:off x="5812972" y="1821543"/>
            <a:ext cx="6052456" cy="5043714"/>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Ausbildung</a:t>
            </a:r>
            <a:endParaRPr lang="en-US" sz="3600" cap="all">
              <a:latin typeface="Avenir"/>
              <a:ea typeface="Tahoma"/>
              <a:cs typeface="Tahoma"/>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3652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spcAft>
                <a:spcPts val="0"/>
              </a:spcAft>
              <a:buFont typeface="Arial"/>
              <a:buChar char="•"/>
            </a:pPr>
            <a:r>
              <a:rPr lang="de-DE">
                <a:latin typeface="Avenir"/>
              </a:rPr>
              <a:t>Die Ausbildung in Deutschland hat eine duale Struktur</a:t>
            </a:r>
            <a:endParaRPr lang="en-US">
              <a:latin typeface="Avenir"/>
            </a:endParaRPr>
          </a:p>
          <a:p>
            <a:pPr marL="285750" indent="-285750">
              <a:spcBef>
                <a:spcPts val="1000"/>
              </a:spcBef>
              <a:spcAft>
                <a:spcPts val="0"/>
              </a:spcAft>
              <a:buFont typeface="Arial"/>
              <a:buChar char="•"/>
            </a:pPr>
            <a:r>
              <a:rPr lang="de-DE">
                <a:latin typeface="Avenir"/>
              </a:rPr>
              <a:t>Die Ausbildung findet in einer Berufsschule und in einem Ausbildungsbetrieb statt</a:t>
            </a:r>
            <a:endParaRPr lang="en-US">
              <a:latin typeface="Avenir"/>
            </a:endParaRPr>
          </a:p>
          <a:p>
            <a:pPr marL="285750" indent="-285750">
              <a:spcBef>
                <a:spcPts val="1000"/>
              </a:spcBef>
              <a:spcAft>
                <a:spcPts val="0"/>
              </a:spcAft>
              <a:buFont typeface="Arial"/>
              <a:buChar char="•"/>
            </a:pPr>
            <a:r>
              <a:rPr lang="de-DE">
                <a:latin typeface="Avenir"/>
              </a:rPr>
              <a:t>Die Ausbildung ist relativ an einem Ausbildungsort für Mikrotechnologie gebunden, welcher nicht überall gegeben ist</a:t>
            </a:r>
            <a:endParaRPr lang="en-US">
              <a:latin typeface="Avenir"/>
            </a:endParaRPr>
          </a:p>
          <a:p>
            <a:pPr marL="285750" indent="-285750">
              <a:spcBef>
                <a:spcPts val="1000"/>
              </a:spcBef>
              <a:spcAft>
                <a:spcPts val="0"/>
              </a:spcAft>
              <a:buFont typeface="Arial"/>
              <a:buChar char="•"/>
            </a:pPr>
            <a:r>
              <a:rPr lang="de-DE">
                <a:latin typeface="Avenir"/>
              </a:rPr>
              <a:t>In deiner Ausbildung zum Mikrotechnologen bzw. zur Mikrotechnologin kann dein Gehalt je nach Betrieb und Bundesland unterschiedlich hoch sein. In der Metall- und Elektroindustrie liegen die Tarifgehälter bei:      </a:t>
            </a:r>
            <a:br>
              <a:rPr lang="de-DE">
                <a:latin typeface="Avenir"/>
              </a:rPr>
            </a:br>
            <a:r>
              <a:rPr lang="de-DE">
                <a:latin typeface="Avenir"/>
              </a:rPr>
              <a:t>im 1. Ausbildungsjahr: 1.000 bis 1.050 Euro     </a:t>
            </a:r>
            <a:br>
              <a:rPr lang="de-DE">
                <a:latin typeface="Avenir"/>
              </a:rPr>
            </a:br>
            <a:r>
              <a:rPr lang="de-DE">
                <a:latin typeface="Avenir"/>
              </a:rPr>
              <a:t>im 2. Ausbildungsjahr: 1.050 bis 1.100 Euro     </a:t>
            </a:r>
            <a:br>
              <a:rPr lang="de-DE">
                <a:latin typeface="Avenir"/>
              </a:rPr>
            </a:br>
            <a:r>
              <a:rPr lang="de-DE">
                <a:latin typeface="Avenir"/>
              </a:rPr>
              <a:t>im 3. Ausbildungsjahr: 1.100 bis 1.200 Euro</a:t>
            </a:r>
          </a:p>
          <a:p>
            <a:pPr marL="285750" indent="-285750">
              <a:spcBef>
                <a:spcPts val="1000"/>
              </a:spcBef>
              <a:spcAft>
                <a:spcPts val="0"/>
              </a:spcAft>
              <a:buFont typeface="Arial"/>
              <a:buChar char="•"/>
            </a:pPr>
            <a:r>
              <a:rPr lang="de-DE">
                <a:latin typeface="Avenir"/>
              </a:rPr>
              <a:t>Der spätere Verdienst liegt bei ca. 3200 Euro</a:t>
            </a:r>
          </a:p>
        </p:txBody>
      </p:sp>
      <p:sp>
        <p:nvSpPr>
          <p:cNvPr id="6" name="Textfeld 5">
            <a:extLst>
              <a:ext uri="{FF2B5EF4-FFF2-40B4-BE49-F238E27FC236}">
                <a16:creationId xmlns:a16="http://schemas.microsoft.com/office/drawing/2014/main" id="{22B88E89-1E7E-197A-26CA-C8DFA36C3EF7}"/>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r>
              <a:rPr lang="de-DE" sz="1000">
                <a:hlinkClick r:id="rId4"/>
              </a:rPr>
              <a:t>2</a:t>
            </a:r>
            <a:endParaRPr lang="de-DE" sz="1000">
              <a:hlinkClick r:id="" action="ppaction://noaction"/>
            </a:endParaRPr>
          </a:p>
        </p:txBody>
      </p:sp>
    </p:spTree>
    <p:extLst>
      <p:ext uri="{BB962C8B-B14F-4D97-AF65-F5344CB8AC3E}">
        <p14:creationId xmlns:p14="http://schemas.microsoft.com/office/powerpoint/2010/main" val="3559444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
            <a:extLst>
              <a:ext uri="{FF2B5EF4-FFF2-40B4-BE49-F238E27FC236}">
                <a16:creationId xmlns:a16="http://schemas.microsoft.com/office/drawing/2014/main" id="{312E2B78-75E4-F61C-9E9A-8AC8E895F3F8}"/>
              </a:ext>
            </a:extLst>
          </p:cNvPr>
          <p:cNvPicPr>
            <a:picLocks noChangeAspect="1"/>
          </p:cNvPicPr>
          <p:nvPr/>
        </p:nvPicPr>
        <p:blipFill>
          <a:blip r:embed="rId2"/>
          <a:stretch>
            <a:fillRect/>
          </a:stretch>
        </p:blipFill>
        <p:spPr>
          <a:xfrm>
            <a:off x="5812972" y="1821543"/>
            <a:ext cx="6052456" cy="5043714"/>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Ausbildungskommentar Paul</a:t>
            </a:r>
            <a:endParaRPr lang="de-DE" sz="3600">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3373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spcAft>
                <a:spcPts val="0"/>
              </a:spcAft>
            </a:pPr>
            <a:r>
              <a:rPr lang="de-DE" b="1">
                <a:latin typeface="Avenir"/>
              </a:rPr>
              <a:t>Paul </a:t>
            </a:r>
            <a:r>
              <a:rPr lang="de-DE" b="1" err="1">
                <a:latin typeface="Avenir"/>
              </a:rPr>
              <a:t>Bucklitsch</a:t>
            </a:r>
            <a:r>
              <a:rPr lang="de-DE" b="1">
                <a:latin typeface="Avenir"/>
              </a:rPr>
              <a:t>, ist 23 Jahre alt (2019) und Azubi im dritten Lehrjahr bei der X-FAB MEMS Foundry GmbH in Erfurt.</a:t>
            </a:r>
            <a:br>
              <a:rPr lang="de-DE">
                <a:latin typeface="Avenir"/>
              </a:rPr>
            </a:br>
            <a:r>
              <a:rPr lang="de-DE">
                <a:latin typeface="Avenir"/>
              </a:rPr>
              <a:t>"Ich bin wohl eher über diesen Beruf gestolpert, keiner in meinem Umkreis kannte ihn. Und so war er ein Stück außergewöhnlich und interessant für mich, als ich diese Ausbildung fand. Denn entdeckt habe ich ihn auf einer der vielen Berufsmessen, auf denen ich mir zahlreiche Berufe angesehen habe. Nach ein paar spannenden Gesprächen und anschließender Internetrecherche stand dann für mich fest, was ich werden wollte. Denn dieser Beruf schien, wie für mich gemacht zu sein. Der fertige PC mag ja interessant sein, aber wie die Chips in ihm hergestellt werden, das ist für mich das Faszinierende gewesen."</a:t>
            </a:r>
            <a:endParaRPr lang="en-US">
              <a:latin typeface="Avenir"/>
            </a:endParaRPr>
          </a:p>
        </p:txBody>
      </p:sp>
      <p:sp>
        <p:nvSpPr>
          <p:cNvPr id="6" name="Textfeld 5">
            <a:extLst>
              <a:ext uri="{FF2B5EF4-FFF2-40B4-BE49-F238E27FC236}">
                <a16:creationId xmlns:a16="http://schemas.microsoft.com/office/drawing/2014/main" id="{8EE8596B-3E20-459A-4CB7-D5FBB50C7408}"/>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216398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
            <a:extLst>
              <a:ext uri="{FF2B5EF4-FFF2-40B4-BE49-F238E27FC236}">
                <a16:creationId xmlns:a16="http://schemas.microsoft.com/office/drawing/2014/main" id="{10E0F3C9-D51A-08B7-A951-24F3861D46AC}"/>
              </a:ext>
            </a:extLst>
          </p:cNvPr>
          <p:cNvPicPr>
            <a:picLocks noChangeAspect="1"/>
          </p:cNvPicPr>
          <p:nvPr/>
        </p:nvPicPr>
        <p:blipFill>
          <a:blip r:embed="rId2"/>
          <a:stretch>
            <a:fillRect/>
          </a:stretch>
        </p:blipFill>
        <p:spPr>
          <a:xfrm>
            <a:off x="5812972" y="1821543"/>
            <a:ext cx="6052456" cy="5043714"/>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Ausbildungskommentar Jessica</a:t>
            </a:r>
            <a:endParaRPr lang="de-DE" sz="3600">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44608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spcAft>
                <a:spcPts val="0"/>
              </a:spcAft>
            </a:pPr>
            <a:r>
              <a:rPr lang="de-DE" b="1">
                <a:latin typeface="Avenir"/>
              </a:rPr>
              <a:t>Jessica ist 19 Jahre alt (2020) und absolviert gerade ihre Ausbildung zur Mikrotechnologin bei der </a:t>
            </a:r>
            <a:r>
              <a:rPr lang="de-DE" b="1" err="1">
                <a:latin typeface="Avenir"/>
              </a:rPr>
              <a:t>AEMtec</a:t>
            </a:r>
            <a:r>
              <a:rPr lang="de-DE" b="1">
                <a:latin typeface="Avenir"/>
              </a:rPr>
              <a:t> GmbH in Berlin. Sie befindet sich derzeit im 3. Ausbildungsjahr.</a:t>
            </a:r>
            <a:br>
              <a:rPr lang="de-DE" b="1">
                <a:latin typeface="Avenir"/>
              </a:rPr>
            </a:br>
            <a:r>
              <a:rPr lang="de-DE" b="1">
                <a:latin typeface="Avenir"/>
              </a:rPr>
              <a:t>"</a:t>
            </a:r>
            <a:r>
              <a:rPr lang="de-DE">
                <a:latin typeface="Avenir"/>
              </a:rPr>
              <a:t>Vor 4 Jahren habe ich durch meine Schule erfahren, dass es den Mädchen-Technik-Kongress gibt. Der wurde von ANH Berlin organisiert. Dort habe ich mit voller Begeisterung teilgenommen und unter vielen verschiedenen Firmen habe ich </a:t>
            </a:r>
            <a:r>
              <a:rPr lang="de-DE" err="1">
                <a:latin typeface="Avenir"/>
              </a:rPr>
              <a:t>AEMtec</a:t>
            </a:r>
            <a:r>
              <a:rPr lang="de-DE">
                <a:latin typeface="Avenir"/>
              </a:rPr>
              <a:t> GmbH kennengelernt.</a:t>
            </a:r>
            <a:endParaRPr lang="en-US">
              <a:latin typeface="Avenir"/>
            </a:endParaRPr>
          </a:p>
          <a:p>
            <a:pPr>
              <a:lnSpc>
                <a:spcPct val="150000"/>
              </a:lnSpc>
              <a:spcBef>
                <a:spcPts val="1000"/>
              </a:spcBef>
              <a:spcAft>
                <a:spcPts val="0"/>
              </a:spcAft>
            </a:pPr>
            <a:r>
              <a:rPr lang="de-DE">
                <a:latin typeface="Avenir"/>
              </a:rPr>
              <a:t>Die Arbeitsprozesse haben mich so sehr fasziniert, dass ich ein Jahr später dort mein 3-wöchiges Schülerpraktikum absolvierte. Dieses Praktikum war so toll, dass mir das Lernen der naturwissenschaftlichen und technischen Fächer im Abitur gleich viel mehr Spaß gemacht hat. Ich hatte mein Ziel für die Zukunft also schon in der 8. Klasse fest vor Augen: Abitur und dann eine Ausbildung als Mikrotechnologin."</a:t>
            </a:r>
          </a:p>
          <a:p>
            <a:pPr marL="285750" indent="-285750">
              <a:lnSpc>
                <a:spcPct val="150000"/>
              </a:lnSpc>
              <a:spcBef>
                <a:spcPts val="1000"/>
              </a:spcBef>
              <a:spcAft>
                <a:spcPts val="0"/>
              </a:spcAft>
              <a:buFont typeface="Arial"/>
              <a:buChar char="•"/>
            </a:pPr>
            <a:endParaRPr lang="de-DE">
              <a:latin typeface="Avenir"/>
            </a:endParaRPr>
          </a:p>
        </p:txBody>
      </p:sp>
      <p:sp>
        <p:nvSpPr>
          <p:cNvPr id="6" name="Textfeld 5">
            <a:extLst>
              <a:ext uri="{FF2B5EF4-FFF2-40B4-BE49-F238E27FC236}">
                <a16:creationId xmlns:a16="http://schemas.microsoft.com/office/drawing/2014/main" id="{A3CBC839-EDB8-39F6-1ED4-21BFE461E733}"/>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4032938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a:extLst>
              <a:ext uri="{FF2B5EF4-FFF2-40B4-BE49-F238E27FC236}">
                <a16:creationId xmlns:a16="http://schemas.microsoft.com/office/drawing/2014/main" id="{D44FC91B-6088-FE16-D0AF-EB1DFD348F97}"/>
              </a:ext>
            </a:extLst>
          </p:cNvPr>
          <p:cNvPicPr>
            <a:picLocks noChangeAspect="1"/>
          </p:cNvPicPr>
          <p:nvPr/>
        </p:nvPicPr>
        <p:blipFill>
          <a:blip r:embed="rId2"/>
          <a:stretch>
            <a:fillRect/>
          </a:stretch>
        </p:blipFill>
        <p:spPr>
          <a:xfrm>
            <a:off x="5812972" y="1821543"/>
            <a:ext cx="6052456" cy="5043714"/>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Ausbildungsstellen in Bayern</a:t>
            </a:r>
            <a:endParaRPr lang="en-US" sz="3600" cap="all">
              <a:latin typeface="Avenir"/>
              <a:ea typeface="Tahoma"/>
              <a:cs typeface="Tahoma"/>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18517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spcAft>
                <a:spcPts val="0"/>
              </a:spcAft>
              <a:buFont typeface="Arial"/>
              <a:buChar char="•"/>
            </a:pPr>
            <a:r>
              <a:rPr lang="de-DE">
                <a:hlinkClick r:id="rId3"/>
              </a:rPr>
              <a:t>Infineon</a:t>
            </a:r>
            <a:r>
              <a:rPr lang="de-DE"/>
              <a:t> Regensburg</a:t>
            </a:r>
            <a:endParaRPr lang="en-US"/>
          </a:p>
          <a:p>
            <a:pPr marL="342900" indent="-342900">
              <a:lnSpc>
                <a:spcPct val="90000"/>
              </a:lnSpc>
              <a:spcBef>
                <a:spcPts val="1000"/>
              </a:spcBef>
              <a:spcAft>
                <a:spcPts val="0"/>
              </a:spcAft>
              <a:buFont typeface="Arial"/>
              <a:buChar char="•"/>
            </a:pPr>
            <a:r>
              <a:rPr lang="de-DE">
                <a:hlinkClick r:id="rId4"/>
              </a:rPr>
              <a:t>United Monolithic Semiconductors (UMS)</a:t>
            </a:r>
            <a:r>
              <a:rPr lang="de-DE"/>
              <a:t> Ulm</a:t>
            </a:r>
            <a:endParaRPr lang="en-US"/>
          </a:p>
          <a:p>
            <a:pPr marL="342900" indent="-342900">
              <a:lnSpc>
                <a:spcPct val="90000"/>
              </a:lnSpc>
              <a:spcBef>
                <a:spcPts val="1000"/>
              </a:spcBef>
              <a:spcAft>
                <a:spcPts val="0"/>
              </a:spcAft>
              <a:buFont typeface="Arial"/>
              <a:buChar char="•"/>
            </a:pPr>
            <a:r>
              <a:rPr lang="de-DE">
                <a:hlinkClick r:id="rId5"/>
              </a:rPr>
              <a:t>Mair Elektronik</a:t>
            </a:r>
            <a:r>
              <a:rPr lang="de-DE"/>
              <a:t> Oberding</a:t>
            </a:r>
            <a:endParaRPr lang="en-US"/>
          </a:p>
          <a:p>
            <a:pPr marL="342900" indent="-342900">
              <a:lnSpc>
                <a:spcPct val="90000"/>
              </a:lnSpc>
              <a:spcBef>
                <a:spcPts val="1000"/>
              </a:spcBef>
              <a:spcAft>
                <a:spcPts val="0"/>
              </a:spcAft>
              <a:buFont typeface="Arial"/>
              <a:buChar char="•"/>
            </a:pPr>
            <a:endParaRPr lang="de-DE"/>
          </a:p>
          <a:p>
            <a:pPr>
              <a:lnSpc>
                <a:spcPct val="90000"/>
              </a:lnSpc>
              <a:spcBef>
                <a:spcPts val="1000"/>
              </a:spcBef>
              <a:spcAft>
                <a:spcPts val="0"/>
              </a:spcAft>
            </a:pPr>
            <a:r>
              <a:rPr lang="de-DE"/>
              <a:t>Überblick: </a:t>
            </a:r>
            <a:r>
              <a:rPr lang="de-DE">
                <a:hlinkClick r:id="rId6"/>
              </a:rPr>
              <a:t>Ausbildungsanzeigen</a:t>
            </a:r>
            <a:endParaRPr lang="de-DE"/>
          </a:p>
        </p:txBody>
      </p:sp>
    </p:spTree>
    <p:extLst>
      <p:ext uri="{BB962C8B-B14F-4D97-AF65-F5344CB8AC3E}">
        <p14:creationId xmlns:p14="http://schemas.microsoft.com/office/powerpoint/2010/main" val="2314888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a:extLst>
              <a:ext uri="{FF2B5EF4-FFF2-40B4-BE49-F238E27FC236}">
                <a16:creationId xmlns:a16="http://schemas.microsoft.com/office/drawing/2014/main" id="{B5DF4333-33FE-28AE-07A1-467CB3FB160E}"/>
              </a:ext>
            </a:extLst>
          </p:cNvPr>
          <p:cNvPicPr>
            <a:picLocks noChangeAspect="1"/>
          </p:cNvPicPr>
          <p:nvPr/>
        </p:nvPicPr>
        <p:blipFill>
          <a:blip r:embed="rId2"/>
          <a:stretch>
            <a:fillRect/>
          </a:stretch>
        </p:blipFill>
        <p:spPr>
          <a:xfrm>
            <a:off x="5812972" y="1821543"/>
            <a:ext cx="6052456" cy="5043714"/>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Studium</a:t>
            </a:r>
            <a:endParaRPr lang="de-DE"/>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263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
              <a:buChar char="•"/>
            </a:pPr>
            <a:r>
              <a:rPr lang="de-DE">
                <a:latin typeface="Avenir"/>
              </a:rPr>
              <a:t>Das Studium in Deutschland ist zumeist in ein Bachelor- und ein Master-Studium unterteilt</a:t>
            </a:r>
            <a:endParaRPr lang="en-US">
              <a:latin typeface="Avenir"/>
            </a:endParaRPr>
          </a:p>
          <a:p>
            <a:pPr marL="285750" indent="-285750">
              <a:lnSpc>
                <a:spcPct val="150000"/>
              </a:lnSpc>
              <a:spcBef>
                <a:spcPts val="1000"/>
              </a:spcBef>
              <a:spcAft>
                <a:spcPts val="0"/>
              </a:spcAft>
              <a:buFont typeface="Arial"/>
              <a:buChar char="•"/>
            </a:pPr>
            <a:r>
              <a:rPr lang="de-DE">
                <a:latin typeface="Avenir"/>
              </a:rPr>
              <a:t>Praktische Anteile erlernt man zumeist in Universitätsinternen Labors und während externer Praktika</a:t>
            </a:r>
            <a:endParaRPr lang="en-US">
              <a:latin typeface="Avenir"/>
            </a:endParaRPr>
          </a:p>
          <a:p>
            <a:pPr marL="285750" indent="-285750">
              <a:lnSpc>
                <a:spcPct val="150000"/>
              </a:lnSpc>
              <a:spcBef>
                <a:spcPts val="1000"/>
              </a:spcBef>
              <a:spcAft>
                <a:spcPts val="0"/>
              </a:spcAft>
              <a:buFont typeface="Arial"/>
              <a:buChar char="•"/>
            </a:pPr>
            <a:r>
              <a:rPr lang="de-DE">
                <a:latin typeface="Avenir"/>
              </a:rPr>
              <a:t>Häufige Bachelorabschlüsse sind Bachelor </a:t>
            </a:r>
            <a:r>
              <a:rPr lang="de-DE" err="1">
                <a:latin typeface="Avenir"/>
              </a:rPr>
              <a:t>of</a:t>
            </a:r>
            <a:r>
              <a:rPr lang="de-DE">
                <a:latin typeface="Avenir"/>
              </a:rPr>
              <a:t> Engineering oder </a:t>
            </a:r>
            <a:r>
              <a:rPr lang="de-DE" err="1">
                <a:latin typeface="Avenir"/>
              </a:rPr>
              <a:t>of</a:t>
            </a:r>
            <a:r>
              <a:rPr lang="de-DE">
                <a:latin typeface="Avenir"/>
              </a:rPr>
              <a:t> Science</a:t>
            </a:r>
            <a:endParaRPr lang="en-US">
              <a:latin typeface="Avenir"/>
            </a:endParaRPr>
          </a:p>
          <a:p>
            <a:pPr marL="285750" indent="-285750">
              <a:lnSpc>
                <a:spcPct val="150000"/>
              </a:lnSpc>
              <a:spcBef>
                <a:spcPts val="1000"/>
              </a:spcBef>
              <a:spcAft>
                <a:spcPts val="0"/>
              </a:spcAft>
              <a:buFont typeface="Arial"/>
              <a:buChar char="•"/>
            </a:pPr>
            <a:r>
              <a:rPr lang="de-DE">
                <a:latin typeface="Avenir"/>
              </a:rPr>
              <a:t>Ein häufiger Masterabschluss ist der Master </a:t>
            </a:r>
            <a:r>
              <a:rPr lang="de-DE" err="1">
                <a:latin typeface="Avenir"/>
              </a:rPr>
              <a:t>of</a:t>
            </a:r>
            <a:r>
              <a:rPr lang="de-DE">
                <a:latin typeface="Avenir"/>
              </a:rPr>
              <a:t> Science</a:t>
            </a:r>
            <a:endParaRPr lang="en-US">
              <a:latin typeface="Avenir"/>
            </a:endParaRPr>
          </a:p>
          <a:p>
            <a:pPr marL="285750" indent="-285750">
              <a:lnSpc>
                <a:spcPct val="150000"/>
              </a:lnSpc>
              <a:spcBef>
                <a:spcPts val="1000"/>
              </a:spcBef>
              <a:spcAft>
                <a:spcPts val="0"/>
              </a:spcAft>
              <a:buFont typeface="Arial"/>
              <a:buChar char="•"/>
            </a:pPr>
            <a:r>
              <a:rPr lang="de-DE">
                <a:latin typeface="Avenir"/>
              </a:rPr>
              <a:t>Ein Ingenieur für Mikroelektronik verdient im Durchschnitt 51.300 € / Jahr (</a:t>
            </a:r>
            <a:r>
              <a:rPr lang="de-DE" err="1">
                <a:latin typeface="Avenir"/>
              </a:rPr>
              <a:t>Stepstone</a:t>
            </a:r>
            <a:r>
              <a:rPr lang="de-DE">
                <a:latin typeface="Avenir"/>
              </a:rPr>
              <a:t>)</a:t>
            </a:r>
          </a:p>
        </p:txBody>
      </p:sp>
    </p:spTree>
    <p:extLst>
      <p:ext uri="{BB962C8B-B14F-4D97-AF65-F5344CB8AC3E}">
        <p14:creationId xmlns:p14="http://schemas.microsoft.com/office/powerpoint/2010/main" val="275619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7250A8C-398E-AB18-B97A-0664445EB4B6}"/>
              </a:ext>
            </a:extLst>
          </p:cNvPr>
          <p:cNvPicPr>
            <a:picLocks noChangeAspect="1"/>
          </p:cNvPicPr>
          <p:nvPr/>
        </p:nvPicPr>
        <p:blipFill>
          <a:blip r:embed="rId3"/>
          <a:stretch>
            <a:fillRect/>
          </a:stretch>
        </p:blipFill>
        <p:spPr>
          <a:xfrm>
            <a:off x="5812972" y="1821543"/>
            <a:ext cx="6052456" cy="5043714"/>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Studienorte in Bayern</a:t>
            </a:r>
            <a:endParaRPr lang="en-US" sz="3600" cap="all">
              <a:latin typeface="Avenir"/>
              <a:ea typeface="Tahoma"/>
              <a:cs typeface="Tahoma"/>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5795346" cy="3739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ts val="0"/>
              </a:spcAft>
            </a:pPr>
            <a:r>
              <a:rPr lang="de-DE"/>
              <a:t>Bachelor:</a:t>
            </a:r>
            <a:endParaRPr lang="en-US"/>
          </a:p>
          <a:p>
            <a:pPr marL="285750" indent="-285750">
              <a:lnSpc>
                <a:spcPct val="90000"/>
              </a:lnSpc>
              <a:spcBef>
                <a:spcPts val="1000"/>
              </a:spcBef>
              <a:spcAft>
                <a:spcPts val="0"/>
              </a:spcAft>
              <a:buFont typeface="Arial"/>
              <a:buChar char="•"/>
            </a:pPr>
            <a:r>
              <a:rPr lang="de-DE">
                <a:hlinkClick r:id="rId4"/>
              </a:rPr>
              <a:t>Elektro- und Informationstechnik</a:t>
            </a:r>
            <a:r>
              <a:rPr lang="de-DE"/>
              <a:t> Aschaffenburg</a:t>
            </a:r>
          </a:p>
          <a:p>
            <a:pPr marL="285750" indent="-285750">
              <a:lnSpc>
                <a:spcPct val="90000"/>
              </a:lnSpc>
              <a:spcBef>
                <a:spcPts val="1000"/>
              </a:spcBef>
              <a:spcAft>
                <a:spcPts val="0"/>
              </a:spcAft>
              <a:buFont typeface="Arial"/>
              <a:buChar char="•"/>
            </a:pPr>
            <a:r>
              <a:rPr lang="de-DE">
                <a:hlinkClick r:id="rId5"/>
              </a:rPr>
              <a:t>Mikrosystemtechnik</a:t>
            </a:r>
            <a:r>
              <a:rPr lang="de-DE"/>
              <a:t> Regensburg</a:t>
            </a:r>
          </a:p>
          <a:p>
            <a:pPr marL="285750" indent="-285750">
              <a:lnSpc>
                <a:spcPct val="90000"/>
              </a:lnSpc>
              <a:spcBef>
                <a:spcPts val="1000"/>
              </a:spcBef>
              <a:spcAft>
                <a:spcPts val="0"/>
              </a:spcAft>
              <a:buFont typeface="Arial"/>
              <a:buChar char="•"/>
            </a:pPr>
            <a:r>
              <a:rPr lang="de-DE">
                <a:hlinkClick r:id="rId6"/>
              </a:rPr>
              <a:t>Robotik</a:t>
            </a:r>
            <a:r>
              <a:rPr lang="de-DE"/>
              <a:t> Würzburg-Schweinfurt</a:t>
            </a:r>
            <a:endParaRPr lang="en-US"/>
          </a:p>
          <a:p>
            <a:pPr marL="285750" indent="-285750">
              <a:lnSpc>
                <a:spcPct val="90000"/>
              </a:lnSpc>
              <a:spcBef>
                <a:spcPts val="1000"/>
              </a:spcBef>
              <a:spcAft>
                <a:spcPts val="0"/>
              </a:spcAft>
              <a:buFont typeface="Arial"/>
              <a:buChar char="•"/>
            </a:pPr>
            <a:r>
              <a:rPr lang="de-DE">
                <a:hlinkClick r:id="rId7"/>
              </a:rPr>
              <a:t>Elektrotechnik und Informationstechnik</a:t>
            </a:r>
            <a:r>
              <a:rPr lang="de-DE"/>
              <a:t> München</a:t>
            </a:r>
            <a:endParaRPr lang="en-US"/>
          </a:p>
          <a:p>
            <a:pPr marL="285750" indent="-285750">
              <a:lnSpc>
                <a:spcPct val="90000"/>
              </a:lnSpc>
              <a:spcBef>
                <a:spcPts val="1000"/>
              </a:spcBef>
              <a:spcAft>
                <a:spcPts val="0"/>
              </a:spcAft>
              <a:buFont typeface="Arial"/>
              <a:buChar char="•"/>
            </a:pPr>
            <a:endParaRPr lang="de-DE"/>
          </a:p>
          <a:p>
            <a:pPr>
              <a:lnSpc>
                <a:spcPct val="90000"/>
              </a:lnSpc>
              <a:spcBef>
                <a:spcPts val="1000"/>
              </a:spcBef>
              <a:spcAft>
                <a:spcPts val="0"/>
              </a:spcAft>
            </a:pPr>
            <a:r>
              <a:rPr lang="de-DE"/>
              <a:t>Master:</a:t>
            </a:r>
            <a:endParaRPr lang="en-US"/>
          </a:p>
          <a:p>
            <a:pPr marL="342900" indent="-342900">
              <a:lnSpc>
                <a:spcPct val="90000"/>
              </a:lnSpc>
              <a:spcBef>
                <a:spcPts val="1000"/>
              </a:spcBef>
              <a:spcAft>
                <a:spcPts val="0"/>
              </a:spcAft>
              <a:buFont typeface="Arial"/>
              <a:buChar char="•"/>
            </a:pPr>
            <a:r>
              <a:rPr lang="de-DE">
                <a:hlinkClick r:id="rId8"/>
              </a:rPr>
              <a:t>Mikro- und Nanotechnik</a:t>
            </a:r>
            <a:r>
              <a:rPr lang="de-DE"/>
              <a:t> München</a:t>
            </a:r>
            <a:endParaRPr lang="en-US"/>
          </a:p>
          <a:p>
            <a:pPr marL="285750" indent="-285750">
              <a:lnSpc>
                <a:spcPct val="90000"/>
              </a:lnSpc>
              <a:spcBef>
                <a:spcPts val="1000"/>
              </a:spcBef>
              <a:spcAft>
                <a:spcPts val="0"/>
              </a:spcAft>
              <a:buFont typeface="Arial"/>
              <a:buChar char="•"/>
            </a:pPr>
            <a:r>
              <a:rPr lang="de-DE">
                <a:hlinkClick r:id="rId9"/>
              </a:rPr>
              <a:t>Nanotechnology</a:t>
            </a:r>
            <a:r>
              <a:rPr lang="de-DE"/>
              <a:t> (engl.) Erlangen</a:t>
            </a:r>
          </a:p>
          <a:p>
            <a:pPr marL="285750" indent="-285750">
              <a:lnSpc>
                <a:spcPct val="90000"/>
              </a:lnSpc>
              <a:spcBef>
                <a:spcPts val="1000"/>
              </a:spcBef>
              <a:spcAft>
                <a:spcPts val="0"/>
              </a:spcAft>
              <a:buFont typeface="Arial"/>
              <a:buChar char="•"/>
            </a:pPr>
            <a:r>
              <a:rPr lang="de-DE">
                <a:hlinkClick r:id="rId10"/>
              </a:rPr>
              <a:t>Electrical and Microsystems Engineering</a:t>
            </a:r>
            <a:r>
              <a:rPr lang="de-DE"/>
              <a:t> Regensburg</a:t>
            </a:r>
          </a:p>
        </p:txBody>
      </p:sp>
      <p:pic>
        <p:nvPicPr>
          <p:cNvPr id="5" name="Onlinemedien 4" title="Podcast der Studienberatung | Episode #18: Elektro- und Informationstechnik und Mechatronik">
            <a:hlinkClick r:id="" action="ppaction://media"/>
            <a:extLst>
              <a:ext uri="{FF2B5EF4-FFF2-40B4-BE49-F238E27FC236}">
                <a16:creationId xmlns:a16="http://schemas.microsoft.com/office/drawing/2014/main" id="{A85B83E2-512E-89D0-FFCF-FF2EFD734309}"/>
              </a:ext>
            </a:extLst>
          </p:cNvPr>
          <p:cNvPicPr>
            <a:picLocks noRot="1" noChangeAspect="1"/>
          </p:cNvPicPr>
          <p:nvPr>
            <a:videoFile r:link="rId1"/>
          </p:nvPr>
        </p:nvPicPr>
        <p:blipFill>
          <a:blip r:embed="rId11"/>
          <a:stretch>
            <a:fillRect/>
          </a:stretch>
        </p:blipFill>
        <p:spPr>
          <a:xfrm>
            <a:off x="7010400" y="2660650"/>
            <a:ext cx="4565650" cy="3124200"/>
          </a:xfrm>
          <a:prstGeom prst="rect">
            <a:avLst/>
          </a:prstGeom>
        </p:spPr>
      </p:pic>
    </p:spTree>
    <p:extLst>
      <p:ext uri="{BB962C8B-B14F-4D97-AF65-F5344CB8AC3E}">
        <p14:creationId xmlns:p14="http://schemas.microsoft.com/office/powerpoint/2010/main" val="1084616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 calcmode="lin" valueType="num">
                                      <p:cBhvr additive="base">
                                        <p:cTn id="3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4C12E62-ACC9-A9C2-C696-8DAA03EBDD5A}"/>
              </a:ext>
            </a:extLst>
          </p:cNvPr>
          <p:cNvPicPr>
            <a:picLocks noChangeAspect="1"/>
          </p:cNvPicPr>
          <p:nvPr/>
        </p:nvPicPr>
        <p:blipFill>
          <a:blip r:embed="rId2"/>
          <a:stretch>
            <a:fillRect/>
          </a:stretch>
        </p:blipFill>
        <p:spPr>
          <a:xfrm>
            <a:off x="6176417" y="630752"/>
            <a:ext cx="6014992" cy="6474612"/>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4. Aufgaben und Tätigkeiten</a:t>
            </a:r>
            <a:endParaRPr lang="en-US" sz="3600">
              <a:latin typeface="Avenir"/>
              <a:ea typeface="Tahoma"/>
              <a:cs typeface="Tahoma"/>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52500" y="2578100"/>
            <a:ext cx="5080000" cy="1572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0"/>
              </a:spcBef>
              <a:spcAft>
                <a:spcPts val="0"/>
              </a:spcAft>
              <a:buFont typeface="Arial,Sans-Serif"/>
              <a:buChar char="•"/>
            </a:pPr>
            <a:r>
              <a:rPr lang="de-DE">
                <a:latin typeface="Avenir"/>
              </a:rPr>
              <a:t>Entwicklung und Konstruktion</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Fertigung und Produktion</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Vertrieb </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Wissenschaftliche Forschung und Lehre</a:t>
            </a:r>
          </a:p>
        </p:txBody>
      </p:sp>
      <p:sp>
        <p:nvSpPr>
          <p:cNvPr id="7" name="Textfeld 6">
            <a:extLst>
              <a:ext uri="{FF2B5EF4-FFF2-40B4-BE49-F238E27FC236}">
                <a16:creationId xmlns:a16="http://schemas.microsoft.com/office/drawing/2014/main" id="{DA03CA8E-8656-98DF-DBF7-632FEF5C7E61}"/>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977414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99F0B11-561B-1FC3-B137-AD0D4ED9F516}"/>
              </a:ext>
            </a:extLst>
          </p:cNvPr>
          <p:cNvPicPr>
            <a:picLocks noChangeAspect="1"/>
          </p:cNvPicPr>
          <p:nvPr/>
        </p:nvPicPr>
        <p:blipFill>
          <a:blip r:embed="rId2"/>
          <a:stretch>
            <a:fillRect/>
          </a:stretch>
        </p:blipFill>
        <p:spPr>
          <a:xfrm>
            <a:off x="6176417" y="630752"/>
            <a:ext cx="6014992" cy="6474612"/>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Entwicklung und Konstruktion</a:t>
            </a:r>
            <a:endParaRPr lang="de-DE" sz="3600" cap="all">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308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Font typeface="Arial"/>
              <a:buChar char="•"/>
            </a:pPr>
            <a:r>
              <a:rPr lang="de-DE">
                <a:latin typeface="Avenir"/>
              </a:rPr>
              <a:t>miniaturisierte technische Systeme, die mikroelektronische, mikromechanische und mikrooptische Komponenten beinhalten, entwerfen, herstellen und einsetzen</a:t>
            </a:r>
            <a:endParaRPr lang="de-DE"/>
          </a:p>
          <a:p>
            <a:pPr marL="285750" indent="-285750">
              <a:lnSpc>
                <a:spcPct val="150000"/>
              </a:lnSpc>
              <a:spcBef>
                <a:spcPts val="0"/>
              </a:spcBef>
              <a:spcAft>
                <a:spcPts val="0"/>
              </a:spcAft>
              <a:buFont typeface="Arial,Sans-Serif"/>
              <a:buChar char="•"/>
            </a:pPr>
            <a:r>
              <a:rPr lang="de-DE">
                <a:latin typeface="Avenir"/>
              </a:rPr>
              <a:t>rechnergestützte Werkzeuge für Entwurf, Design, Simulation und Test von Mikrosystemen entwickeln</a:t>
            </a:r>
          </a:p>
          <a:p>
            <a:pPr marL="285750" indent="-285750">
              <a:lnSpc>
                <a:spcPct val="150000"/>
              </a:lnSpc>
              <a:spcBef>
                <a:spcPts val="0"/>
              </a:spcBef>
              <a:spcAft>
                <a:spcPts val="0"/>
              </a:spcAft>
              <a:buFont typeface="Arial,Sans-Serif"/>
              <a:buChar char="•"/>
            </a:pPr>
            <a:r>
              <a:rPr lang="de-DE">
                <a:latin typeface="Avenir"/>
              </a:rPr>
              <a:t>Geräte, Anlagen und Prozesse für die Mikroelektronik-Produktion sowie Technologien in den Bereichen Mikrostrukturierung und mechanische Präzisionsbearbeitung entwickeln</a:t>
            </a:r>
          </a:p>
          <a:p>
            <a:pPr marL="285750" indent="-285750">
              <a:lnSpc>
                <a:spcPct val="150000"/>
              </a:lnSpc>
              <a:spcBef>
                <a:spcPts val="0"/>
              </a:spcBef>
              <a:spcAft>
                <a:spcPts val="0"/>
              </a:spcAft>
              <a:buFont typeface="Arial,Sans-Serif"/>
              <a:buChar char="•"/>
            </a:pPr>
            <a:r>
              <a:rPr lang="de-DE">
                <a:latin typeface="Avenir"/>
              </a:rPr>
              <a:t>Handhabbarkeit und Reproduzierbarkeit mikrosystemtechnischer Fertigungsprozesse sichern</a:t>
            </a:r>
          </a:p>
          <a:p>
            <a:pPr marL="285750" indent="-285750">
              <a:lnSpc>
                <a:spcPct val="150000"/>
              </a:lnSpc>
              <a:spcBef>
                <a:spcPts val="1000"/>
              </a:spcBef>
              <a:spcAft>
                <a:spcPts val="0"/>
              </a:spcAft>
              <a:buFont typeface="Arial"/>
              <a:buChar char="•"/>
            </a:pPr>
            <a:endParaRPr lang="de-DE">
              <a:latin typeface="Avenir"/>
            </a:endParaRPr>
          </a:p>
        </p:txBody>
      </p:sp>
      <p:sp>
        <p:nvSpPr>
          <p:cNvPr id="6" name="Textfeld 5">
            <a:extLst>
              <a:ext uri="{FF2B5EF4-FFF2-40B4-BE49-F238E27FC236}">
                <a16:creationId xmlns:a16="http://schemas.microsoft.com/office/drawing/2014/main" id="{22C2E9F0-4527-DF20-30FF-EBD1D33C58EC}"/>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2845487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918F805-1CE0-E261-B1F3-90A990566CE1}"/>
              </a:ext>
            </a:extLst>
          </p:cNvPr>
          <p:cNvPicPr>
            <a:picLocks noChangeAspect="1"/>
          </p:cNvPicPr>
          <p:nvPr/>
        </p:nvPicPr>
        <p:blipFill>
          <a:blip r:embed="rId2"/>
          <a:stretch>
            <a:fillRect/>
          </a:stretch>
        </p:blipFill>
        <p:spPr>
          <a:xfrm>
            <a:off x="6176417" y="630752"/>
            <a:ext cx="6014992" cy="6474612"/>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Fertigung und Produktion</a:t>
            </a:r>
            <a:endParaRPr lang="de-DE" sz="3600" cap="all">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2542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Font typeface="Arial,Sans-Serif"/>
              <a:buChar char="•"/>
            </a:pPr>
            <a:r>
              <a:rPr lang="de-DE">
                <a:latin typeface="Avenir"/>
              </a:rPr>
              <a:t>Produktionsablauf unter Berücksichtigung terminlicher Vorgaben und der vorhandenen Maschinen- und Personalkapazität planen</a:t>
            </a:r>
          </a:p>
          <a:p>
            <a:pPr marL="285750" indent="-285750">
              <a:lnSpc>
                <a:spcPct val="150000"/>
              </a:lnSpc>
              <a:spcBef>
                <a:spcPts val="0"/>
              </a:spcBef>
              <a:spcAft>
                <a:spcPts val="0"/>
              </a:spcAft>
              <a:buFont typeface="Arial,Sans-Serif"/>
              <a:buChar char="•"/>
            </a:pPr>
            <a:r>
              <a:rPr lang="de-DE">
                <a:latin typeface="Avenir"/>
              </a:rPr>
              <a:t>Fertigungs- und Montageeinrichtungen und -abläufe für Erzeugnisse der Mikroelektronik einsetzen, disponieren, steuern, überwachen und instand halten</a:t>
            </a:r>
          </a:p>
          <a:p>
            <a:pPr marL="285750" indent="-285750">
              <a:lnSpc>
                <a:spcPct val="150000"/>
              </a:lnSpc>
              <a:spcBef>
                <a:spcPts val="0"/>
              </a:spcBef>
              <a:spcAft>
                <a:spcPts val="0"/>
              </a:spcAft>
              <a:buFont typeface="Arial,Sans-Serif"/>
              <a:buChar char="•"/>
            </a:pPr>
            <a:r>
              <a:rPr lang="de-DE">
                <a:latin typeface="Avenir"/>
              </a:rPr>
              <a:t>Qualitätsnormen in Zusammenarbeit mit Qualitätsmanagement und Arbeitsvorbereitung überwachen, Maßnahmen zur Sicherung und Steigerung der Qualität planen und entwickeln</a:t>
            </a:r>
          </a:p>
        </p:txBody>
      </p:sp>
      <p:sp>
        <p:nvSpPr>
          <p:cNvPr id="6" name="Textfeld 5">
            <a:extLst>
              <a:ext uri="{FF2B5EF4-FFF2-40B4-BE49-F238E27FC236}">
                <a16:creationId xmlns:a16="http://schemas.microsoft.com/office/drawing/2014/main" id="{9E6ED475-AC26-EF86-B62C-E4507063DCA3}"/>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37394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5">
            <a:extLst>
              <a:ext uri="{FF2B5EF4-FFF2-40B4-BE49-F238E27FC236}">
                <a16:creationId xmlns:a16="http://schemas.microsoft.com/office/drawing/2014/main" id="{0ACD29A5-FEC8-083D-53CB-20ED69D29DA0}"/>
              </a:ext>
            </a:extLst>
          </p:cNvPr>
          <p:cNvPicPr>
            <a:picLocks noChangeAspect="1"/>
          </p:cNvPicPr>
          <p:nvPr/>
        </p:nvPicPr>
        <p:blipFill>
          <a:blip r:embed="rId2"/>
          <a:stretch>
            <a:fillRect/>
          </a:stretch>
        </p:blipFill>
        <p:spPr>
          <a:xfrm rot="20640000">
            <a:off x="6227315" y="1582733"/>
            <a:ext cx="7172325" cy="5973951"/>
          </a:xfrm>
          <a:prstGeom prst="rect">
            <a:avLst/>
          </a:prstGeom>
        </p:spPr>
      </p:pic>
      <p:sp>
        <p:nvSpPr>
          <p:cNvPr id="2" name="Textfeld 1">
            <a:extLst>
              <a:ext uri="{FF2B5EF4-FFF2-40B4-BE49-F238E27FC236}">
                <a16:creationId xmlns:a16="http://schemas.microsoft.com/office/drawing/2014/main" id="{ED797422-4387-FA36-C20F-856FE1F58AB9}"/>
              </a:ext>
            </a:extLst>
          </p:cNvPr>
          <p:cNvSpPr txBox="1"/>
          <p:nvPr/>
        </p:nvSpPr>
        <p:spPr>
          <a:xfrm>
            <a:off x="1371600" y="2514600"/>
            <a:ext cx="76581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AutoNum type="arabicPeriod"/>
            </a:pPr>
            <a:r>
              <a:rPr lang="de-DE" sz="2400"/>
              <a:t>Einführung (S. 3)</a:t>
            </a:r>
          </a:p>
          <a:p>
            <a:pPr marL="342900" indent="-342900">
              <a:lnSpc>
                <a:spcPct val="150000"/>
              </a:lnSpc>
              <a:buAutoNum type="arabicPeriod"/>
            </a:pPr>
            <a:r>
              <a:rPr lang="de-DE" sz="2400"/>
              <a:t>Wo wird Mikroelektronik eingesetzt? (S. 4-9)</a:t>
            </a:r>
          </a:p>
          <a:p>
            <a:pPr marL="342900" indent="-342900">
              <a:lnSpc>
                <a:spcPct val="150000"/>
              </a:lnSpc>
              <a:buAutoNum type="arabicPeriod"/>
            </a:pPr>
            <a:r>
              <a:rPr lang="de-DE" sz="2400"/>
              <a:t>Bildungswege (S. 10-16)</a:t>
            </a:r>
          </a:p>
          <a:p>
            <a:pPr marL="342900" indent="-342900">
              <a:lnSpc>
                <a:spcPct val="150000"/>
              </a:lnSpc>
              <a:buAutoNum type="arabicPeriod"/>
            </a:pPr>
            <a:r>
              <a:rPr lang="de-DE" sz="2400"/>
              <a:t>Aufgaben und Tätigkeiten (S. 17-21)</a:t>
            </a:r>
          </a:p>
          <a:p>
            <a:pPr marL="342900" indent="-342900">
              <a:lnSpc>
                <a:spcPct val="150000"/>
              </a:lnSpc>
              <a:buAutoNum type="arabicPeriod"/>
            </a:pPr>
            <a:r>
              <a:rPr lang="de-DE" sz="2400"/>
              <a:t>Grundlagen der Mikroelektronik (S. 22-33)</a:t>
            </a:r>
          </a:p>
          <a:p>
            <a:pPr marL="342900" indent="-342900">
              <a:lnSpc>
                <a:spcPct val="150000"/>
              </a:lnSpc>
              <a:buAutoNum type="arabicPeriod"/>
            </a:pPr>
            <a:r>
              <a:rPr lang="de-DE" sz="2400"/>
              <a:t>Übungsaufgaben (S. 34-35)</a:t>
            </a:r>
          </a:p>
          <a:p>
            <a:endParaRPr lang="de-DE"/>
          </a:p>
        </p:txBody>
      </p:sp>
      <p:sp>
        <p:nvSpPr>
          <p:cNvPr id="3" name="Titel 2">
            <a:extLst>
              <a:ext uri="{FF2B5EF4-FFF2-40B4-BE49-F238E27FC236}">
                <a16:creationId xmlns:a16="http://schemas.microsoft.com/office/drawing/2014/main" id="{05F9FD3F-6D49-BC00-66DA-DA57538A58A7}"/>
              </a:ext>
            </a:extLst>
          </p:cNvPr>
          <p:cNvSpPr>
            <a:spLocks noGrp="1"/>
          </p:cNvSpPr>
          <p:nvPr>
            <p:ph type="title"/>
          </p:nvPr>
        </p:nvSpPr>
        <p:spPr/>
        <p:txBody>
          <a:bodyPr/>
          <a:lstStyle/>
          <a:p>
            <a:r>
              <a:rPr lang="de-DE">
                <a:latin typeface="Avenir"/>
                <a:ea typeface="Tahoma"/>
                <a:cs typeface="Tahoma"/>
              </a:rPr>
              <a:t>Inhaltsübersicht</a:t>
            </a:r>
            <a:endParaRPr lang="de-DE">
              <a:latin typeface="Avenir"/>
            </a:endParaRPr>
          </a:p>
        </p:txBody>
      </p:sp>
    </p:spTree>
    <p:extLst>
      <p:ext uri="{BB962C8B-B14F-4D97-AF65-F5344CB8AC3E}">
        <p14:creationId xmlns:p14="http://schemas.microsoft.com/office/powerpoint/2010/main" val="481531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8C03974-7DED-7436-5720-FD9752D0059F}"/>
              </a:ext>
            </a:extLst>
          </p:cNvPr>
          <p:cNvPicPr>
            <a:picLocks noChangeAspect="1"/>
          </p:cNvPicPr>
          <p:nvPr/>
        </p:nvPicPr>
        <p:blipFill>
          <a:blip r:embed="rId2"/>
          <a:stretch>
            <a:fillRect/>
          </a:stretch>
        </p:blipFill>
        <p:spPr>
          <a:xfrm>
            <a:off x="6176417" y="630752"/>
            <a:ext cx="6014992" cy="6474612"/>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Vertrieb</a:t>
            </a:r>
            <a:endParaRPr lang="de-DE"/>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2542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Font typeface="Arial,Sans-Serif"/>
              <a:buChar char="•"/>
            </a:pPr>
            <a:r>
              <a:rPr lang="de-DE">
                <a:latin typeface="Avenir"/>
              </a:rPr>
              <a:t>Kunden und/oder Unternehmen bei der Anschaffung von Produkten der Mikroelektronik sowie deren Zubehör, bei der Einführung neuer Systeme beraten und betreuen</a:t>
            </a:r>
            <a:endParaRPr lang="de-DE"/>
          </a:p>
          <a:p>
            <a:pPr marL="285750" indent="-285750">
              <a:lnSpc>
                <a:spcPct val="150000"/>
              </a:lnSpc>
              <a:spcBef>
                <a:spcPts val="0"/>
              </a:spcBef>
              <a:spcAft>
                <a:spcPts val="0"/>
              </a:spcAft>
              <a:buFont typeface="Arial,Sans-Serif"/>
              <a:buChar char="•"/>
            </a:pPr>
            <a:r>
              <a:rPr lang="de-DE">
                <a:latin typeface="Avenir"/>
              </a:rPr>
              <a:t>Großkunden im In- und Ausland gewinnen und betreuen</a:t>
            </a:r>
          </a:p>
          <a:p>
            <a:pPr marL="285750" indent="-285750">
              <a:lnSpc>
                <a:spcPct val="150000"/>
              </a:lnSpc>
              <a:spcBef>
                <a:spcPts val="0"/>
              </a:spcBef>
              <a:spcAft>
                <a:spcPts val="0"/>
              </a:spcAft>
              <a:buFont typeface="Arial,Sans-Serif"/>
              <a:buChar char="•"/>
            </a:pPr>
            <a:r>
              <a:rPr lang="de-DE">
                <a:latin typeface="Avenir"/>
              </a:rPr>
              <a:t>Markteinführung neuer Produkte, Präsentationen auf Messen durchführen</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bei der Produktinformation und Öffentlichkeitsarbeit, der Herausgabe firmeneigener Schriften, der Erarbeitung von Informationsmaterial sowie Vortragsprogrammen mitwirken</a:t>
            </a:r>
          </a:p>
        </p:txBody>
      </p:sp>
      <p:sp>
        <p:nvSpPr>
          <p:cNvPr id="6" name="Textfeld 5">
            <a:extLst>
              <a:ext uri="{FF2B5EF4-FFF2-40B4-BE49-F238E27FC236}">
                <a16:creationId xmlns:a16="http://schemas.microsoft.com/office/drawing/2014/main" id="{8802E756-957D-808F-062B-DAC9957E5637}"/>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3160692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F6D1BE-FA97-8134-95CF-B46DB379A43E}"/>
              </a:ext>
            </a:extLst>
          </p:cNvPr>
          <p:cNvPicPr>
            <a:picLocks noChangeAspect="1"/>
          </p:cNvPicPr>
          <p:nvPr/>
        </p:nvPicPr>
        <p:blipFill>
          <a:blip r:embed="rId2"/>
          <a:stretch>
            <a:fillRect/>
          </a:stretch>
        </p:blipFill>
        <p:spPr>
          <a:xfrm>
            <a:off x="6176417" y="630752"/>
            <a:ext cx="6014992" cy="6474612"/>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Wissenschaftliche Forschung und Lehre</a:t>
            </a:r>
            <a:endParaRPr lang="de-DE" sz="3600" cap="all">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367346" cy="1295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Font typeface="Arial,Sans-Serif"/>
              <a:buChar char="•"/>
            </a:pPr>
            <a:r>
              <a:rPr lang="de-DE">
                <a:latin typeface="Avenir"/>
              </a:rPr>
              <a:t>an Forschungsvorhaben mitwirken</a:t>
            </a:r>
            <a:endParaRPr lang="de-DE"/>
          </a:p>
          <a:p>
            <a:pPr marL="285750" indent="-285750">
              <a:lnSpc>
                <a:spcPct val="150000"/>
              </a:lnSpc>
              <a:spcBef>
                <a:spcPts val="0"/>
              </a:spcBef>
              <a:spcAft>
                <a:spcPts val="0"/>
              </a:spcAft>
              <a:buFont typeface="Arial,Sans-Serif"/>
              <a:buChar char="•"/>
            </a:pPr>
            <a:r>
              <a:rPr lang="de-DE">
                <a:latin typeface="Avenir"/>
              </a:rPr>
              <a:t>Vorlesungen und Seminare vorbereiten bzw. abhalten, Unterricht nachbereiten, ggf. Prüfungen abnehmen</a:t>
            </a:r>
          </a:p>
          <a:p>
            <a:pPr marL="285750" indent="-285750">
              <a:lnSpc>
                <a:spcPct val="150000"/>
              </a:lnSpc>
              <a:spcBef>
                <a:spcPts val="0"/>
              </a:spcBef>
              <a:spcAft>
                <a:spcPts val="0"/>
              </a:spcAft>
              <a:buFont typeface="Arial,Sans-Serif"/>
              <a:buChar char="•"/>
            </a:pPr>
            <a:r>
              <a:rPr lang="de-DE">
                <a:latin typeface="Avenir"/>
              </a:rPr>
              <a:t>Forschungsberichte verfassen</a:t>
            </a:r>
          </a:p>
        </p:txBody>
      </p:sp>
      <p:sp>
        <p:nvSpPr>
          <p:cNvPr id="6" name="Textfeld 5">
            <a:extLst>
              <a:ext uri="{FF2B5EF4-FFF2-40B4-BE49-F238E27FC236}">
                <a16:creationId xmlns:a16="http://schemas.microsoft.com/office/drawing/2014/main" id="{84726CBC-F828-3428-A120-5C23E1CF2E38}"/>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p>
        </p:txBody>
      </p:sp>
    </p:spTree>
    <p:extLst>
      <p:ext uri="{BB962C8B-B14F-4D97-AF65-F5344CB8AC3E}">
        <p14:creationId xmlns:p14="http://schemas.microsoft.com/office/powerpoint/2010/main" val="1562490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5">
            <a:extLst>
              <a:ext uri="{FF2B5EF4-FFF2-40B4-BE49-F238E27FC236}">
                <a16:creationId xmlns:a16="http://schemas.microsoft.com/office/drawing/2014/main" id="{B21F461A-90A0-3C97-7F37-E2BC9D38156B}"/>
              </a:ext>
            </a:extLst>
          </p:cNvPr>
          <p:cNvPicPr>
            <a:picLocks noChangeAspect="1"/>
          </p:cNvPicPr>
          <p:nvPr/>
        </p:nvPicPr>
        <p:blipFill>
          <a:blip r:embed="rId2"/>
          <a:stretch>
            <a:fillRect/>
          </a:stretch>
        </p:blipFill>
        <p:spPr>
          <a:xfrm>
            <a:off x="6047269" y="1813006"/>
            <a:ext cx="6028360" cy="894063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Tahoma"/>
                <a:ea typeface="Tahoma"/>
                <a:cs typeface="Tahoma"/>
              </a:rPr>
              <a:t>5. </a:t>
            </a:r>
            <a:r>
              <a:rPr lang="de-DE" sz="3600" cap="all">
                <a:latin typeface="Avenir"/>
                <a:ea typeface="Tahoma"/>
                <a:cs typeface="Tahoma"/>
              </a:rPr>
              <a:t>Grundlagen</a:t>
            </a:r>
            <a:r>
              <a:rPr lang="de-DE" sz="3600" cap="all">
                <a:latin typeface="Tahoma"/>
                <a:ea typeface="Tahoma"/>
                <a:cs typeface="Tahoma"/>
              </a:rPr>
              <a:t> der Mikroelektronik</a:t>
            </a:r>
            <a:endParaRPr lang="en-US" sz="3600" cap="all">
              <a:latin typeface="Tahoma"/>
              <a:ea typeface="Tahoma"/>
              <a:cs typeface="Tahoma"/>
            </a:endParaRPr>
          </a:p>
        </p:txBody>
      </p:sp>
      <p:sp>
        <p:nvSpPr>
          <p:cNvPr id="3" name="Textplatzhalter 2">
            <a:extLst>
              <a:ext uri="{FF2B5EF4-FFF2-40B4-BE49-F238E27FC236}">
                <a16:creationId xmlns:a16="http://schemas.microsoft.com/office/drawing/2014/main" id="{B1ABC748-DDD2-A25E-CB66-282E10B50E61}"/>
              </a:ext>
            </a:extLst>
          </p:cNvPr>
          <p:cNvSpPr>
            <a:spLocks noGrp="1"/>
          </p:cNvSpPr>
          <p:nvPr>
            <p:ph type="body" sz="quarter" idx="13"/>
          </p:nvPr>
        </p:nvSpPr>
        <p:spPr>
          <a:xfrm>
            <a:off x="838200" y="1816100"/>
            <a:ext cx="7575274" cy="454025"/>
          </a:xfrm>
        </p:spPr>
        <p:txBody>
          <a:bodyPr/>
          <a:lstStyle/>
          <a:p>
            <a:pPr>
              <a:lnSpc>
                <a:spcPct val="90000"/>
              </a:lnSpc>
              <a:spcBef>
                <a:spcPts val="1000"/>
              </a:spcBef>
              <a:spcAft>
                <a:spcPts val="0"/>
              </a:spcAft>
            </a:pPr>
            <a:r>
              <a:rPr lang="de-DE" sz="2200" b="1">
                <a:latin typeface="Avenir"/>
                <a:ea typeface="Tahoma"/>
                <a:cs typeface="Tahoma"/>
              </a:rPr>
              <a:t>Vorgänger der Mikroelektronik</a:t>
            </a:r>
            <a:endParaRPr lang="de-DE" sz="2200" b="1">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7814646" cy="4045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
              <a:buChar char="•"/>
            </a:pPr>
            <a:r>
              <a:rPr lang="de-DE">
                <a:latin typeface="Avenir"/>
              </a:rPr>
              <a:t>Die Mikroelektronik ist eine Weiterentwicklung der vorhergehenden Analogtechnik</a:t>
            </a:r>
            <a:endParaRPr lang="en-US">
              <a:latin typeface="Avenir"/>
            </a:endParaRPr>
          </a:p>
          <a:p>
            <a:pPr marL="285750" indent="-285750">
              <a:lnSpc>
                <a:spcPct val="150000"/>
              </a:lnSpc>
              <a:spcBef>
                <a:spcPts val="1000"/>
              </a:spcBef>
              <a:spcAft>
                <a:spcPts val="0"/>
              </a:spcAft>
              <a:buFont typeface="Arial"/>
              <a:buChar char="•"/>
            </a:pPr>
            <a:r>
              <a:rPr lang="de-DE">
                <a:latin typeface="Avenir"/>
              </a:rPr>
              <a:t>Grundlage ist eine logische Abfolge physischer Bauelemente die wert- und zeitkontinuierlich ändernden physikalischen Größen, insbesondere von Spannung und Strom verarbeiten.</a:t>
            </a:r>
            <a:endParaRPr lang="en-US">
              <a:latin typeface="Avenir"/>
            </a:endParaRPr>
          </a:p>
          <a:p>
            <a:pPr marL="285750" indent="-285750">
              <a:lnSpc>
                <a:spcPct val="150000"/>
              </a:lnSpc>
              <a:spcBef>
                <a:spcPts val="1000"/>
              </a:spcBef>
              <a:spcAft>
                <a:spcPts val="0"/>
              </a:spcAft>
              <a:buFont typeface="Arial"/>
              <a:buChar char="•"/>
            </a:pPr>
            <a:r>
              <a:rPr lang="de-DE">
                <a:latin typeface="Avenir"/>
              </a:rPr>
              <a:t>Wegen der hohen Integrierbarkeit der Bauteile (mehr Bauteile und Funktionen pro Fläche) und des zum Teil geringeren Energieverbrauchs übernimmt die Digitaltechnik immer mehr Aufgaben und verdrängt die Analogtechnik zunehmend.</a:t>
            </a:r>
          </a:p>
        </p:txBody>
      </p:sp>
      <p:sp>
        <p:nvSpPr>
          <p:cNvPr id="7" name="Textfeld 6">
            <a:extLst>
              <a:ext uri="{FF2B5EF4-FFF2-40B4-BE49-F238E27FC236}">
                <a16:creationId xmlns:a16="http://schemas.microsoft.com/office/drawing/2014/main" id="{CAC55A47-D0B6-3161-6907-DE445FEA6F66}"/>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p>
        </p:txBody>
      </p:sp>
    </p:spTree>
    <p:extLst>
      <p:ext uri="{BB962C8B-B14F-4D97-AF65-F5344CB8AC3E}">
        <p14:creationId xmlns:p14="http://schemas.microsoft.com/office/powerpoint/2010/main" val="3305141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51AF9F6-5012-28FC-4E8F-BE7F464268D4}"/>
              </a:ext>
            </a:extLst>
          </p:cNvPr>
          <p:cNvPicPr>
            <a:picLocks noChangeAspect="1"/>
          </p:cNvPicPr>
          <p:nvPr/>
        </p:nvPicPr>
        <p:blipFill>
          <a:blip r:embed="rId2"/>
          <a:stretch>
            <a:fillRect/>
          </a:stretch>
        </p:blipFill>
        <p:spPr>
          <a:xfrm>
            <a:off x="6047269" y="1813006"/>
            <a:ext cx="6028360" cy="894063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Entwicklung der Mikroelektronik</a:t>
            </a: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347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r>
              <a:rPr lang="de-DE">
                <a:latin typeface="Avenir"/>
              </a:rPr>
              <a:t>Mit dem Voranschreiten der Elektronik wurde in den fünfziger Jahren des 20. Jahrhunderts die Konstruktion immer aufwendigerer Schaltungen mit mehr Bauelementen erforderlich.</a:t>
            </a:r>
            <a:endParaRPr lang="en-US">
              <a:latin typeface="Avenir"/>
            </a:endParaRPr>
          </a:p>
          <a:p>
            <a:pPr marL="285750" indent="-285750">
              <a:lnSpc>
                <a:spcPct val="90000"/>
              </a:lnSpc>
              <a:spcBef>
                <a:spcPts val="1000"/>
              </a:spcBef>
              <a:spcAft>
                <a:spcPts val="0"/>
              </a:spcAft>
              <a:buFont typeface="Arial"/>
              <a:buChar char="•"/>
            </a:pPr>
            <a:r>
              <a:rPr lang="de-DE">
                <a:latin typeface="Avenir"/>
              </a:rPr>
              <a:t>Durch Faktoren wie etwa die Abwärme aber auch das Gewicht der Bauteile, war die Anzahl der maximal zu verwendenden Bauelemente großen Beschränkungen unterworfen.</a:t>
            </a:r>
            <a:endParaRPr lang="en-US">
              <a:latin typeface="Avenir"/>
            </a:endParaRPr>
          </a:p>
          <a:p>
            <a:pPr marL="285750" indent="-285750">
              <a:lnSpc>
                <a:spcPct val="90000"/>
              </a:lnSpc>
              <a:spcBef>
                <a:spcPts val="1000"/>
              </a:spcBef>
              <a:spcAft>
                <a:spcPts val="0"/>
              </a:spcAft>
              <a:buFont typeface="Arial"/>
              <a:buChar char="•"/>
            </a:pPr>
            <a:r>
              <a:rPr lang="de-DE">
                <a:latin typeface="Avenir"/>
              </a:rPr>
              <a:t>Daher ging man dazu über, komplette Schaltfunktionen in gesonderten Bauelementen, den Chips, zusammenzufassen.</a:t>
            </a:r>
            <a:endParaRPr lang="en-US">
              <a:latin typeface="Avenir"/>
            </a:endParaRPr>
          </a:p>
          <a:p>
            <a:pPr marL="285750" indent="-285750">
              <a:lnSpc>
                <a:spcPct val="90000"/>
              </a:lnSpc>
              <a:spcBef>
                <a:spcPts val="1000"/>
              </a:spcBef>
              <a:spcAft>
                <a:spcPts val="0"/>
              </a:spcAft>
              <a:buFont typeface="Arial"/>
              <a:buChar char="•"/>
            </a:pPr>
            <a:r>
              <a:rPr lang="de-DE">
                <a:latin typeface="Avenir"/>
              </a:rPr>
              <a:t>Chips auch als Integrierte Schaltungen bezeichnet sind mikroelektronische Bauelemente, bei denen auf einem Halbleitermaterial durch Dotieren sehr viele Transistoren, Dioden, Widerstände oder andere Funktionsteile einschließlich ihrer Verbindungen aufgebracht wurden.</a:t>
            </a:r>
            <a:endParaRPr lang="en-US">
              <a:latin typeface="Avenir"/>
            </a:endParaRPr>
          </a:p>
          <a:p>
            <a:pPr marL="285750" indent="-285750">
              <a:lnSpc>
                <a:spcPct val="90000"/>
              </a:lnSpc>
              <a:spcBef>
                <a:spcPts val="1000"/>
              </a:spcBef>
              <a:spcAft>
                <a:spcPts val="0"/>
              </a:spcAft>
              <a:buFont typeface="Arial"/>
              <a:buChar char="•"/>
            </a:pPr>
            <a:r>
              <a:rPr lang="de-DE">
                <a:latin typeface="Avenir"/>
              </a:rPr>
              <a:t>Dotieren ist das Einbringen von Fremdatomen in eine Schicht oder in das Grundmaterial eines integrierten Schaltkreises.</a:t>
            </a:r>
          </a:p>
        </p:txBody>
      </p:sp>
      <p:sp>
        <p:nvSpPr>
          <p:cNvPr id="7" name="Textfeld 6">
            <a:extLst>
              <a:ext uri="{FF2B5EF4-FFF2-40B4-BE49-F238E27FC236}">
                <a16:creationId xmlns:a16="http://schemas.microsoft.com/office/drawing/2014/main" id="{F416AF27-FD67-96A0-6C28-5F8FCB5FE6B8}"/>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r>
              <a:rPr lang="de-DE" sz="1000">
                <a:hlinkClick r:id="rId4"/>
              </a:rPr>
              <a:t>2</a:t>
            </a:r>
            <a:endParaRPr lang="de-DE" sz="1000">
              <a:hlinkClick r:id="rId3"/>
            </a:endParaRPr>
          </a:p>
        </p:txBody>
      </p:sp>
    </p:spTree>
    <p:extLst>
      <p:ext uri="{BB962C8B-B14F-4D97-AF65-F5344CB8AC3E}">
        <p14:creationId xmlns:p14="http://schemas.microsoft.com/office/powerpoint/2010/main" val="2504636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6C70440-0765-A6DC-D20D-DED5CA52E9A5}"/>
              </a:ext>
            </a:extLst>
          </p:cNvPr>
          <p:cNvPicPr>
            <a:picLocks noChangeAspect="1"/>
          </p:cNvPicPr>
          <p:nvPr/>
        </p:nvPicPr>
        <p:blipFill>
          <a:blip r:embed="rId2"/>
          <a:stretch>
            <a:fillRect/>
          </a:stretch>
        </p:blipFill>
        <p:spPr>
          <a:xfrm>
            <a:off x="6553788" y="714364"/>
            <a:ext cx="6014992" cy="630738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Wichtige</a:t>
            </a:r>
            <a:r>
              <a:rPr lang="de-DE" sz="3600" cap="all">
                <a:latin typeface="Tahoma"/>
                <a:ea typeface="Tahoma"/>
                <a:cs typeface="Tahoma"/>
              </a:rPr>
              <a:t> Bauelemente</a:t>
            </a: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2096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
              <a:buChar char="•"/>
            </a:pPr>
            <a:r>
              <a:rPr lang="de-DE">
                <a:latin typeface="Avenir"/>
              </a:rPr>
              <a:t>Transistor</a:t>
            </a:r>
            <a:endParaRPr lang="en-US">
              <a:latin typeface="Avenir"/>
            </a:endParaRPr>
          </a:p>
          <a:p>
            <a:pPr marL="285750" indent="-285750">
              <a:lnSpc>
                <a:spcPct val="150000"/>
              </a:lnSpc>
              <a:spcBef>
                <a:spcPts val="1000"/>
              </a:spcBef>
              <a:spcAft>
                <a:spcPts val="0"/>
              </a:spcAft>
              <a:buFont typeface="Arial"/>
              <a:buChar char="•"/>
            </a:pPr>
            <a:r>
              <a:rPr lang="de-DE">
                <a:latin typeface="Avenir"/>
              </a:rPr>
              <a:t>Kondensator</a:t>
            </a:r>
            <a:endParaRPr lang="en-US">
              <a:latin typeface="Avenir"/>
            </a:endParaRPr>
          </a:p>
          <a:p>
            <a:pPr marL="285750" indent="-285750">
              <a:lnSpc>
                <a:spcPct val="150000"/>
              </a:lnSpc>
              <a:spcBef>
                <a:spcPts val="1000"/>
              </a:spcBef>
              <a:spcAft>
                <a:spcPts val="0"/>
              </a:spcAft>
              <a:buFont typeface="Arial"/>
              <a:buChar char="•"/>
            </a:pPr>
            <a:r>
              <a:rPr lang="de-DE">
                <a:latin typeface="Avenir"/>
              </a:rPr>
              <a:t>Widerstand</a:t>
            </a:r>
            <a:endParaRPr lang="en-US">
              <a:latin typeface="Avenir"/>
            </a:endParaRPr>
          </a:p>
          <a:p>
            <a:pPr marL="285750" indent="-285750">
              <a:lnSpc>
                <a:spcPct val="150000"/>
              </a:lnSpc>
              <a:spcBef>
                <a:spcPts val="1000"/>
              </a:spcBef>
              <a:spcAft>
                <a:spcPts val="0"/>
              </a:spcAft>
              <a:buFont typeface="Arial"/>
              <a:buChar char="•"/>
            </a:pPr>
            <a:r>
              <a:rPr lang="de-DE">
                <a:latin typeface="Avenir"/>
              </a:rPr>
              <a:t>Diode</a:t>
            </a:r>
            <a:endParaRPr lang="en-US">
              <a:latin typeface="Avenir"/>
            </a:endParaRPr>
          </a:p>
        </p:txBody>
      </p:sp>
      <p:sp>
        <p:nvSpPr>
          <p:cNvPr id="7" name="Textfeld 6">
            <a:extLst>
              <a:ext uri="{FF2B5EF4-FFF2-40B4-BE49-F238E27FC236}">
                <a16:creationId xmlns:a16="http://schemas.microsoft.com/office/drawing/2014/main" id="{C86095F7-5E37-2047-441B-A328DF8D741B}"/>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p>
        </p:txBody>
      </p:sp>
    </p:spTree>
    <p:extLst>
      <p:ext uri="{BB962C8B-B14F-4D97-AF65-F5344CB8AC3E}">
        <p14:creationId xmlns:p14="http://schemas.microsoft.com/office/powerpoint/2010/main" val="668042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B114B33-7979-0DA6-AA22-641522E688FA}"/>
              </a:ext>
            </a:extLst>
          </p:cNvPr>
          <p:cNvPicPr>
            <a:picLocks noChangeAspect="1"/>
          </p:cNvPicPr>
          <p:nvPr/>
        </p:nvPicPr>
        <p:blipFill>
          <a:blip r:embed="rId2"/>
          <a:stretch>
            <a:fillRect/>
          </a:stretch>
        </p:blipFill>
        <p:spPr>
          <a:xfrm>
            <a:off x="6553788" y="714364"/>
            <a:ext cx="6014992" cy="630738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Transistor</a:t>
            </a: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sp>
        <p:nvSpPr>
          <p:cNvPr id="7" name="Textfeld 6">
            <a:extLst>
              <a:ext uri="{FF2B5EF4-FFF2-40B4-BE49-F238E27FC236}">
                <a16:creationId xmlns:a16="http://schemas.microsoft.com/office/drawing/2014/main" id="{C6E0CCA1-7883-494B-2841-F6768D0EF88E}"/>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1 </a:t>
            </a:r>
            <a:endParaRPr lang="de-DE" sz="1000">
              <a:hlinkClick r:id="rId4"/>
            </a:endParaRPr>
          </a:p>
        </p:txBody>
      </p:sp>
      <p:sp>
        <p:nvSpPr>
          <p:cNvPr id="6" name="Textfeld 5">
            <a:extLst>
              <a:ext uri="{FF2B5EF4-FFF2-40B4-BE49-F238E27FC236}">
                <a16:creationId xmlns:a16="http://schemas.microsoft.com/office/drawing/2014/main" id="{FECF6C09-238C-8D98-DF01-C6784531C9C7}"/>
              </a:ext>
            </a:extLst>
          </p:cNvPr>
          <p:cNvSpPr txBox="1"/>
          <p:nvPr/>
        </p:nvSpPr>
        <p:spPr>
          <a:xfrm>
            <a:off x="910771" y="2518747"/>
            <a:ext cx="7126125" cy="32143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Sans-Serif"/>
              <a:buChar char="•"/>
            </a:pPr>
            <a:r>
              <a:rPr lang="de-DE">
                <a:latin typeface="Avenir"/>
              </a:rPr>
              <a:t>Transistor, ein Kofferwort aus </a:t>
            </a:r>
            <a:r>
              <a:rPr lang="de-DE" err="1">
                <a:latin typeface="Avenir"/>
              </a:rPr>
              <a:t>transfer</a:t>
            </a:r>
            <a:r>
              <a:rPr lang="de-DE">
                <a:latin typeface="Avenir"/>
              </a:rPr>
              <a:t> &amp; </a:t>
            </a:r>
            <a:r>
              <a:rPr lang="de-DE" err="1">
                <a:latin typeface="Avenir"/>
              </a:rPr>
              <a:t>resistor</a:t>
            </a:r>
            <a:r>
              <a:rPr lang="de-DE">
                <a:latin typeface="Avenir"/>
              </a:rPr>
              <a:t>, was in der Funktion einem durch eine angelegte elektrische Spannung oder einen elektrischen Strom steuerbaren elektrischen Widerstand entspricht</a:t>
            </a:r>
          </a:p>
          <a:p>
            <a:pPr marL="285750" indent="-285750">
              <a:lnSpc>
                <a:spcPct val="150000"/>
              </a:lnSpc>
              <a:spcBef>
                <a:spcPts val="1000"/>
              </a:spcBef>
              <a:spcAft>
                <a:spcPts val="0"/>
              </a:spcAft>
              <a:buFont typeface="Arial,Sans-Serif"/>
              <a:buChar char="•"/>
            </a:pPr>
            <a:r>
              <a:rPr lang="de-DE">
                <a:latin typeface="Avenir"/>
              </a:rPr>
              <a:t>das Prinzip des Transistors wurde von Julius Edgar Lilienfeld im Jahr 1925 beschrieben und patentiert (lies sich noch nicht bauen)</a:t>
            </a:r>
            <a:endParaRPr lang="en-US">
              <a:latin typeface="Avenir"/>
            </a:endParaRPr>
          </a:p>
          <a:p>
            <a:pPr marL="285750" indent="-285750">
              <a:lnSpc>
                <a:spcPct val="150000"/>
              </a:lnSpc>
              <a:spcBef>
                <a:spcPts val="1000"/>
              </a:spcBef>
              <a:spcAft>
                <a:spcPts val="0"/>
              </a:spcAft>
              <a:buFont typeface="Arial,Sans-Serif"/>
              <a:buChar char="•"/>
            </a:pPr>
            <a:r>
              <a:rPr lang="de-DE">
                <a:latin typeface="Avenir"/>
              </a:rPr>
              <a:t>Die ersten funktionierenden Bipolartransistoren (in Form eines Spitzentransistors) wurden Ende der 1940er Jahre gebaut</a:t>
            </a:r>
          </a:p>
        </p:txBody>
      </p:sp>
    </p:spTree>
    <p:extLst>
      <p:ext uri="{BB962C8B-B14F-4D97-AF65-F5344CB8AC3E}">
        <p14:creationId xmlns:p14="http://schemas.microsoft.com/office/powerpoint/2010/main" val="691840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B114B33-7979-0DA6-AA22-641522E688FA}"/>
              </a:ext>
            </a:extLst>
          </p:cNvPr>
          <p:cNvPicPr>
            <a:picLocks noChangeAspect="1"/>
          </p:cNvPicPr>
          <p:nvPr/>
        </p:nvPicPr>
        <p:blipFill>
          <a:blip r:embed="rId2"/>
          <a:stretch>
            <a:fillRect/>
          </a:stretch>
        </p:blipFill>
        <p:spPr>
          <a:xfrm>
            <a:off x="6553788" y="714364"/>
            <a:ext cx="6014992" cy="630738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Kondensator</a:t>
            </a:r>
            <a:endParaRPr lang="de-DE" sz="3600">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sp>
        <p:nvSpPr>
          <p:cNvPr id="7" name="Textfeld 6">
            <a:extLst>
              <a:ext uri="{FF2B5EF4-FFF2-40B4-BE49-F238E27FC236}">
                <a16:creationId xmlns:a16="http://schemas.microsoft.com/office/drawing/2014/main" id="{C6E0CCA1-7883-494B-2841-F6768D0EF88E}"/>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4"/>
            </a:endParaRPr>
          </a:p>
        </p:txBody>
      </p:sp>
      <p:sp>
        <p:nvSpPr>
          <p:cNvPr id="6" name="Textfeld 5">
            <a:extLst>
              <a:ext uri="{FF2B5EF4-FFF2-40B4-BE49-F238E27FC236}">
                <a16:creationId xmlns:a16="http://schemas.microsoft.com/office/drawing/2014/main" id="{FECF6C09-238C-8D98-DF01-C6784531C9C7}"/>
              </a:ext>
            </a:extLst>
          </p:cNvPr>
          <p:cNvSpPr txBox="1"/>
          <p:nvPr/>
        </p:nvSpPr>
        <p:spPr>
          <a:xfrm>
            <a:off x="910771" y="2518747"/>
            <a:ext cx="7126125" cy="3501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Sans-Serif"/>
              <a:buChar char="•"/>
            </a:pPr>
            <a:r>
              <a:rPr lang="de-DE"/>
              <a:t>der Kondensator (von lateinisch </a:t>
            </a:r>
            <a:r>
              <a:rPr lang="de-DE" err="1"/>
              <a:t>condensare</a:t>
            </a:r>
            <a:r>
              <a:rPr lang="de-DE"/>
              <a:t> ‚verdichten‘) ist ein passives elektrisches Bauelement mit der Fähigkeit, in einem Gleichstromkreis elektrische Ladung und die damit zusammenhängende Energie statisch in einem elektrischen Feld zu speichern </a:t>
            </a:r>
          </a:p>
          <a:p>
            <a:pPr marL="285750" indent="-285750">
              <a:lnSpc>
                <a:spcPct val="150000"/>
              </a:lnSpc>
              <a:spcBef>
                <a:spcPts val="1000"/>
              </a:spcBef>
              <a:spcAft>
                <a:spcPts val="0"/>
              </a:spcAft>
              <a:buFont typeface="Arial,Sans-Serif"/>
              <a:buChar char="•"/>
            </a:pPr>
            <a:r>
              <a:rPr lang="de-DE"/>
              <a:t>in einem Wechselstromkreis wirkt ein Kondensator als Wechselstromwiderstand mit einem frequenzabhängigen </a:t>
            </a:r>
            <a:r>
              <a:rPr lang="de-DE" err="1"/>
              <a:t>Impedanzwert</a:t>
            </a:r>
          </a:p>
        </p:txBody>
      </p:sp>
    </p:spTree>
    <p:extLst>
      <p:ext uri="{BB962C8B-B14F-4D97-AF65-F5344CB8AC3E}">
        <p14:creationId xmlns:p14="http://schemas.microsoft.com/office/powerpoint/2010/main" val="4073741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B114B33-7979-0DA6-AA22-641522E688FA}"/>
              </a:ext>
            </a:extLst>
          </p:cNvPr>
          <p:cNvPicPr>
            <a:picLocks noChangeAspect="1"/>
          </p:cNvPicPr>
          <p:nvPr/>
        </p:nvPicPr>
        <p:blipFill>
          <a:blip r:embed="rId2"/>
          <a:stretch>
            <a:fillRect/>
          </a:stretch>
        </p:blipFill>
        <p:spPr>
          <a:xfrm>
            <a:off x="6553788" y="714364"/>
            <a:ext cx="6014992" cy="630738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Kondensator</a:t>
            </a:r>
            <a:endParaRPr lang="de-DE" sz="3600">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sp>
        <p:nvSpPr>
          <p:cNvPr id="7" name="Textfeld 6">
            <a:extLst>
              <a:ext uri="{FF2B5EF4-FFF2-40B4-BE49-F238E27FC236}">
                <a16:creationId xmlns:a16="http://schemas.microsoft.com/office/drawing/2014/main" id="{C6E0CCA1-7883-494B-2841-F6768D0EF88E}"/>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4"/>
            </a:endParaRPr>
          </a:p>
        </p:txBody>
      </p:sp>
      <p:sp>
        <p:nvSpPr>
          <p:cNvPr id="6" name="Textfeld 5">
            <a:extLst>
              <a:ext uri="{FF2B5EF4-FFF2-40B4-BE49-F238E27FC236}">
                <a16:creationId xmlns:a16="http://schemas.microsoft.com/office/drawing/2014/main" id="{FECF6C09-238C-8D98-DF01-C6784531C9C7}"/>
              </a:ext>
            </a:extLst>
          </p:cNvPr>
          <p:cNvSpPr txBox="1"/>
          <p:nvPr/>
        </p:nvSpPr>
        <p:spPr>
          <a:xfrm>
            <a:off x="910771" y="2518747"/>
            <a:ext cx="7126125" cy="3342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Sans-Serif"/>
              <a:buChar char="•"/>
            </a:pPr>
            <a:r>
              <a:rPr lang="de-DE"/>
              <a:t>Kondensatoren bestehen im Prinzip aus zwei elektrisch leitfähigen Flächen, den Elektroden, die von einem isolierenden Material, dem Dielektrikum, voneinander getrennt sind</a:t>
            </a:r>
          </a:p>
          <a:p>
            <a:pPr marL="285750" indent="-285750">
              <a:lnSpc>
                <a:spcPct val="150000"/>
              </a:lnSpc>
              <a:spcBef>
                <a:spcPts val="1000"/>
              </a:spcBef>
              <a:spcAft>
                <a:spcPts val="0"/>
              </a:spcAft>
              <a:buFont typeface="Arial,Sans-Serif"/>
              <a:buChar char="•"/>
            </a:pPr>
            <a:r>
              <a:rPr lang="de-DE"/>
              <a:t>die am meisten produzierten Kondensatoren sind integrierte Speicherkondensatoren in digitalen Speicherschaltungen</a:t>
            </a:r>
          </a:p>
          <a:p>
            <a:pPr marL="285750" indent="-285750">
              <a:lnSpc>
                <a:spcPct val="150000"/>
              </a:lnSpc>
              <a:spcBef>
                <a:spcPts val="1000"/>
              </a:spcBef>
              <a:spcAft>
                <a:spcPts val="0"/>
              </a:spcAft>
              <a:buFont typeface="Arial,Sans-Serif"/>
              <a:buChar char="•"/>
            </a:pPr>
            <a:r>
              <a:rPr lang="de-DE"/>
              <a:t>Spezielle Bauformen von Kondensatoren werden als Sensor verwendet</a:t>
            </a:r>
          </a:p>
          <a:p>
            <a:pPr marL="285750" indent="-285750">
              <a:lnSpc>
                <a:spcPct val="150000"/>
              </a:lnSpc>
              <a:spcBef>
                <a:spcPts val="1000"/>
              </a:spcBef>
              <a:spcAft>
                <a:spcPts val="0"/>
              </a:spcAft>
              <a:buFont typeface="Arial,Sans-Serif"/>
              <a:buChar char="•"/>
            </a:pPr>
            <a:endParaRPr lang="de-DE"/>
          </a:p>
        </p:txBody>
      </p:sp>
    </p:spTree>
    <p:extLst>
      <p:ext uri="{BB962C8B-B14F-4D97-AF65-F5344CB8AC3E}">
        <p14:creationId xmlns:p14="http://schemas.microsoft.com/office/powerpoint/2010/main" val="2409293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803C9B4-4A9A-E729-D668-B69BEA3BB9B0}"/>
              </a:ext>
            </a:extLst>
          </p:cNvPr>
          <p:cNvPicPr>
            <a:picLocks noChangeAspect="1"/>
          </p:cNvPicPr>
          <p:nvPr/>
        </p:nvPicPr>
        <p:blipFill>
          <a:blip r:embed="rId2"/>
          <a:stretch>
            <a:fillRect/>
          </a:stretch>
        </p:blipFill>
        <p:spPr>
          <a:xfrm>
            <a:off x="6553788" y="714364"/>
            <a:ext cx="6014992" cy="630738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Widerstand</a:t>
            </a:r>
            <a:endParaRPr lang="de-DE" sz="3600">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sp>
        <p:nvSpPr>
          <p:cNvPr id="7" name="Textfeld 6">
            <a:extLst>
              <a:ext uri="{FF2B5EF4-FFF2-40B4-BE49-F238E27FC236}">
                <a16:creationId xmlns:a16="http://schemas.microsoft.com/office/drawing/2014/main" id="{C6E0CCA1-7883-494B-2841-F6768D0EF88E}"/>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4"/>
            </a:endParaRPr>
          </a:p>
        </p:txBody>
      </p:sp>
      <p:sp>
        <p:nvSpPr>
          <p:cNvPr id="6" name="Textfeld 5">
            <a:extLst>
              <a:ext uri="{FF2B5EF4-FFF2-40B4-BE49-F238E27FC236}">
                <a16:creationId xmlns:a16="http://schemas.microsoft.com/office/drawing/2014/main" id="{FECF6C09-238C-8D98-DF01-C6784531C9C7}"/>
              </a:ext>
            </a:extLst>
          </p:cNvPr>
          <p:cNvSpPr txBox="1"/>
          <p:nvPr/>
        </p:nvSpPr>
        <p:spPr>
          <a:xfrm>
            <a:off x="1081832" y="2258009"/>
            <a:ext cx="7087248" cy="3727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
              <a:buChar char="•"/>
            </a:pPr>
            <a:r>
              <a:rPr lang="de-DE"/>
              <a:t>Widerstand ist ein zweipoliges passives elektrisches Bauelement</a:t>
            </a:r>
            <a:endParaRPr lang="de-DE">
              <a:latin typeface="Avenir"/>
            </a:endParaRPr>
          </a:p>
          <a:p>
            <a:pPr>
              <a:lnSpc>
                <a:spcPct val="150000"/>
              </a:lnSpc>
              <a:spcBef>
                <a:spcPts val="1000"/>
              </a:spcBef>
              <a:spcAft>
                <a:spcPts val="0"/>
              </a:spcAft>
            </a:pPr>
            <a:r>
              <a:rPr lang="de-DE"/>
              <a:t>Hilfsmittel um:</a:t>
            </a:r>
          </a:p>
          <a:p>
            <a:pPr marL="285750" indent="-285750">
              <a:lnSpc>
                <a:spcPct val="150000"/>
              </a:lnSpc>
              <a:spcBef>
                <a:spcPts val="1000"/>
              </a:spcBef>
              <a:spcAft>
                <a:spcPts val="0"/>
              </a:spcAft>
              <a:buFont typeface="Arial"/>
              <a:buChar char="•"/>
            </a:pPr>
            <a:r>
              <a:rPr lang="de-DE"/>
              <a:t>den elektrischen Strom zu begrenzen</a:t>
            </a:r>
          </a:p>
          <a:p>
            <a:pPr marL="285750" indent="-285750">
              <a:lnSpc>
                <a:spcPct val="150000"/>
              </a:lnSpc>
              <a:spcBef>
                <a:spcPts val="1000"/>
              </a:spcBef>
              <a:spcAft>
                <a:spcPts val="0"/>
              </a:spcAft>
              <a:buFont typeface="Arial"/>
              <a:buChar char="•"/>
            </a:pPr>
            <a:r>
              <a:rPr lang="de-DE"/>
              <a:t>den elektrischen Strom in einer Schaltung aufzuteilen</a:t>
            </a:r>
          </a:p>
          <a:p>
            <a:pPr marL="285750" indent="-285750">
              <a:lnSpc>
                <a:spcPct val="150000"/>
              </a:lnSpc>
              <a:spcBef>
                <a:spcPts val="1000"/>
              </a:spcBef>
              <a:spcAft>
                <a:spcPts val="0"/>
              </a:spcAft>
              <a:buFont typeface="Arial"/>
              <a:buChar char="•"/>
            </a:pPr>
            <a:r>
              <a:rPr lang="de-DE"/>
              <a:t>die elektrische Spannung in einer Schaltung aufzuteilen</a:t>
            </a:r>
          </a:p>
          <a:p>
            <a:pPr marL="285750" indent="-285750">
              <a:lnSpc>
                <a:spcPct val="150000"/>
              </a:lnSpc>
              <a:spcBef>
                <a:spcPts val="1000"/>
              </a:spcBef>
              <a:spcAft>
                <a:spcPts val="0"/>
              </a:spcAft>
              <a:buFont typeface="Arial"/>
              <a:buChar char="•"/>
            </a:pPr>
            <a:r>
              <a:rPr lang="de-DE"/>
              <a:t>elektrische Energie in Wärmeenergie umzuwandeln</a:t>
            </a:r>
          </a:p>
          <a:p>
            <a:pPr marL="285750" indent="-285750">
              <a:lnSpc>
                <a:spcPct val="150000"/>
              </a:lnSpc>
              <a:spcBef>
                <a:spcPts val="1000"/>
              </a:spcBef>
              <a:spcAft>
                <a:spcPts val="0"/>
              </a:spcAft>
              <a:buFont typeface="Arial"/>
              <a:buChar char="•"/>
            </a:pPr>
            <a:endParaRPr lang="de-DE">
              <a:latin typeface="Avenir"/>
            </a:endParaRPr>
          </a:p>
        </p:txBody>
      </p:sp>
    </p:spTree>
    <p:extLst>
      <p:ext uri="{BB962C8B-B14F-4D97-AF65-F5344CB8AC3E}">
        <p14:creationId xmlns:p14="http://schemas.microsoft.com/office/powerpoint/2010/main" val="833220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803C9B4-4A9A-E729-D668-B69BEA3BB9B0}"/>
              </a:ext>
            </a:extLst>
          </p:cNvPr>
          <p:cNvPicPr>
            <a:picLocks noChangeAspect="1"/>
          </p:cNvPicPr>
          <p:nvPr/>
        </p:nvPicPr>
        <p:blipFill>
          <a:blip r:embed="rId2"/>
          <a:stretch>
            <a:fillRect/>
          </a:stretch>
        </p:blipFill>
        <p:spPr>
          <a:xfrm>
            <a:off x="6553788" y="714364"/>
            <a:ext cx="6014992" cy="6307387"/>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Diode</a:t>
            </a:r>
            <a:endParaRPr lang="de-DE" sz="3600" cap="all">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sp>
        <p:nvSpPr>
          <p:cNvPr id="7" name="Textfeld 6">
            <a:extLst>
              <a:ext uri="{FF2B5EF4-FFF2-40B4-BE49-F238E27FC236}">
                <a16:creationId xmlns:a16="http://schemas.microsoft.com/office/drawing/2014/main" id="{C6E0CCA1-7883-494B-2841-F6768D0EF88E}"/>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4"/>
            </a:endParaRPr>
          </a:p>
        </p:txBody>
      </p:sp>
      <p:sp>
        <p:nvSpPr>
          <p:cNvPr id="6" name="Textfeld 5">
            <a:extLst>
              <a:ext uri="{FF2B5EF4-FFF2-40B4-BE49-F238E27FC236}">
                <a16:creationId xmlns:a16="http://schemas.microsoft.com/office/drawing/2014/main" id="{FECF6C09-238C-8D98-DF01-C6784531C9C7}"/>
              </a:ext>
            </a:extLst>
          </p:cNvPr>
          <p:cNvSpPr txBox="1"/>
          <p:nvPr/>
        </p:nvSpPr>
        <p:spPr>
          <a:xfrm>
            <a:off x="1081832" y="2258009"/>
            <a:ext cx="7087248" cy="4173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
              <a:buChar char="•"/>
            </a:pPr>
            <a:r>
              <a:rPr lang="de-DE"/>
              <a:t>die Diode ist ein elektronisches Bauelement, das Strom in einer Richtung passieren lässt und in der anderen Richtung den Stromfluss sperrt</a:t>
            </a:r>
            <a:endParaRPr lang="de-DE">
              <a:latin typeface="Avenir"/>
            </a:endParaRPr>
          </a:p>
          <a:p>
            <a:pPr marL="285750" indent="-285750">
              <a:lnSpc>
                <a:spcPct val="150000"/>
              </a:lnSpc>
              <a:spcBef>
                <a:spcPts val="1000"/>
              </a:spcBef>
              <a:spcAft>
                <a:spcPts val="0"/>
              </a:spcAft>
              <a:buFont typeface="Arial"/>
              <a:buChar char="•"/>
            </a:pPr>
            <a:r>
              <a:rPr lang="de-DE"/>
              <a:t>sie kann auch als Durchlassrichtung und Sperrrichtung bezeichnet werden</a:t>
            </a:r>
          </a:p>
          <a:p>
            <a:pPr marL="285750" indent="-285750">
              <a:lnSpc>
                <a:spcPct val="150000"/>
              </a:lnSpc>
              <a:spcBef>
                <a:spcPts val="1000"/>
              </a:spcBef>
              <a:spcAft>
                <a:spcPts val="0"/>
              </a:spcAft>
              <a:buFont typeface="Arial"/>
              <a:buChar char="•"/>
            </a:pPr>
            <a:r>
              <a:rPr lang="de-DE"/>
              <a:t>sie werden u. a. zur Umwandlung von Wechselspannung zu Gleichspannung eingesetzt (Gleichrichtung)</a:t>
            </a:r>
          </a:p>
          <a:p>
            <a:pPr marL="285750" indent="-285750">
              <a:lnSpc>
                <a:spcPct val="150000"/>
              </a:lnSpc>
              <a:spcBef>
                <a:spcPts val="1000"/>
              </a:spcBef>
              <a:spcAft>
                <a:spcPts val="0"/>
              </a:spcAft>
              <a:buFont typeface="Arial"/>
              <a:buChar char="•"/>
            </a:pPr>
            <a:r>
              <a:rPr lang="de-DE"/>
              <a:t>weitere Eigenschaften der Diode finden z. B. in </a:t>
            </a:r>
            <a:r>
              <a:rPr lang="de-DE" err="1"/>
              <a:t>Zener</a:t>
            </a:r>
            <a:r>
              <a:rPr lang="de-DE"/>
              <a:t>-, </a:t>
            </a:r>
            <a:r>
              <a:rPr lang="de-DE" err="1"/>
              <a:t>Photo</a:t>
            </a:r>
            <a:r>
              <a:rPr lang="de-DE"/>
              <a:t>-, Leuchtdioden und Halbleiterdetektoren ihre Anwendung</a:t>
            </a:r>
          </a:p>
        </p:txBody>
      </p:sp>
    </p:spTree>
    <p:extLst>
      <p:ext uri="{BB962C8B-B14F-4D97-AF65-F5344CB8AC3E}">
        <p14:creationId xmlns:p14="http://schemas.microsoft.com/office/powerpoint/2010/main" val="2701998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8EBEC-9B9A-EFDD-38E0-AABAAA58EBE2}"/>
              </a:ext>
            </a:extLst>
          </p:cNvPr>
          <p:cNvSpPr>
            <a:spLocks noGrp="1"/>
          </p:cNvSpPr>
          <p:nvPr>
            <p:ph type="title"/>
          </p:nvPr>
        </p:nvSpPr>
        <p:spPr/>
        <p:txBody>
          <a:bodyPr/>
          <a:lstStyle/>
          <a:p>
            <a:pPr>
              <a:spcAft>
                <a:spcPts val="0"/>
              </a:spcAft>
            </a:pPr>
            <a:r>
              <a:rPr lang="de-DE" sz="3600" cap="all">
                <a:latin typeface="Avenir"/>
                <a:ea typeface="Tahoma"/>
                <a:cs typeface="Tahoma"/>
              </a:rPr>
              <a:t>1. Was ist Mikroelektronik?</a:t>
            </a:r>
            <a:endParaRPr lang="en-US" sz="3600">
              <a:latin typeface="Avenir"/>
              <a:ea typeface="Tahoma"/>
              <a:cs typeface="Tahoma"/>
            </a:endParaRPr>
          </a:p>
        </p:txBody>
      </p:sp>
      <p:sp>
        <p:nvSpPr>
          <p:cNvPr id="3" name="Textplatzhalter 2">
            <a:extLst>
              <a:ext uri="{FF2B5EF4-FFF2-40B4-BE49-F238E27FC236}">
                <a16:creationId xmlns:a16="http://schemas.microsoft.com/office/drawing/2014/main" id="{242E8A43-2EDE-A946-5F9A-5C15589358F5}"/>
              </a:ext>
            </a:extLst>
          </p:cNvPr>
          <p:cNvSpPr>
            <a:spLocks noGrp="1"/>
          </p:cNvSpPr>
          <p:nvPr>
            <p:ph type="body" sz="quarter" idx="14"/>
          </p:nvPr>
        </p:nvSpPr>
        <p:spPr>
          <a:xfrm>
            <a:off x="838199" y="2127120"/>
            <a:ext cx="6056689" cy="4432300"/>
          </a:xfrm>
        </p:spPr>
        <p:txBody>
          <a:bodyPr/>
          <a:lstStyle/>
          <a:p>
            <a:pPr marL="285750" indent="-285750">
              <a:lnSpc>
                <a:spcPct val="150000"/>
              </a:lnSpc>
              <a:spcBef>
                <a:spcPts val="1000"/>
              </a:spcBef>
              <a:spcAft>
                <a:spcPts val="0"/>
              </a:spcAft>
              <a:buFont typeface="Arial"/>
              <a:buChar char="•"/>
            </a:pPr>
            <a:r>
              <a:rPr lang="de-DE" sz="1800">
                <a:latin typeface="Avenir"/>
                <a:ea typeface="Tahoma"/>
                <a:cs typeface="Tahoma"/>
              </a:rPr>
              <a:t>Die Mikroelektronik ist ein Teilgebiet der Halbleiterelektronik und der Mikrotechnik</a:t>
            </a:r>
            <a:endParaRPr lang="en-US" sz="1800">
              <a:latin typeface="Avenir"/>
              <a:ea typeface="Tahoma"/>
              <a:cs typeface="Tahoma"/>
            </a:endParaRPr>
          </a:p>
          <a:p>
            <a:pPr marL="285750" indent="-285750">
              <a:lnSpc>
                <a:spcPct val="150000"/>
              </a:lnSpc>
              <a:spcBef>
                <a:spcPts val="1000"/>
              </a:spcBef>
              <a:spcAft>
                <a:spcPts val="0"/>
              </a:spcAft>
              <a:buFont typeface="Arial"/>
              <a:buChar char="•"/>
            </a:pPr>
            <a:r>
              <a:rPr lang="de-DE" sz="1800">
                <a:latin typeface="Avenir"/>
                <a:ea typeface="Tahoma"/>
                <a:cs typeface="Tahoma"/>
              </a:rPr>
              <a:t>Elektronische Bauelemente waren zunächst diskret (einzeln) aufgebaut (in einem eigenen Gehäuse mit eigenen äußeren Anschlüssen) und wurden über eine Leiterplatte (Platine) elektrisch miteinander verbunden.</a:t>
            </a:r>
            <a:endParaRPr lang="en-US" sz="1800">
              <a:latin typeface="Avenir"/>
              <a:ea typeface="Tahoma"/>
              <a:cs typeface="Tahoma"/>
            </a:endParaRPr>
          </a:p>
          <a:p>
            <a:pPr marL="285750" indent="-285750">
              <a:lnSpc>
                <a:spcPct val="150000"/>
              </a:lnSpc>
              <a:spcBef>
                <a:spcPts val="1000"/>
              </a:spcBef>
              <a:spcAft>
                <a:spcPts val="0"/>
              </a:spcAft>
              <a:buFont typeface="Arial"/>
              <a:buChar char="•"/>
            </a:pPr>
            <a:r>
              <a:rPr lang="de-DE" sz="1800">
                <a:latin typeface="Avenir"/>
                <a:ea typeface="Tahoma"/>
                <a:cs typeface="Tahoma"/>
              </a:rPr>
              <a:t>Die Entwicklung der Halbleiterbauelemente machte es möglich, durch Miniaturisierung mehrere Bauelemente auf einem einzigen Halbleiterbaustein zu vereinigen.</a:t>
            </a:r>
          </a:p>
        </p:txBody>
      </p:sp>
      <p:pic>
        <p:nvPicPr>
          <p:cNvPr id="6" name="Grafik 6" descr="Ein Bild, das Text, Elektronik enthält.&#10;&#10;Beschreibung automatisch generiert.">
            <a:extLst>
              <a:ext uri="{FF2B5EF4-FFF2-40B4-BE49-F238E27FC236}">
                <a16:creationId xmlns:a16="http://schemas.microsoft.com/office/drawing/2014/main" id="{E25C8B01-EF9E-D0D5-2C67-3DE15749AEBD}"/>
              </a:ext>
            </a:extLst>
          </p:cNvPr>
          <p:cNvPicPr>
            <a:picLocks noGrp="1" noChangeAspect="1"/>
          </p:cNvPicPr>
          <p:nvPr>
            <p:ph type="pic" sz="quarter" idx="15"/>
          </p:nvPr>
        </p:nvPicPr>
        <p:blipFill rotWithShape="1">
          <a:blip r:embed="rId2"/>
          <a:srcRect l="16649" r="16649"/>
          <a:stretch/>
        </p:blipFill>
        <p:spPr/>
      </p:pic>
      <p:sp>
        <p:nvSpPr>
          <p:cNvPr id="5" name="Textfeld 4">
            <a:extLst>
              <a:ext uri="{FF2B5EF4-FFF2-40B4-BE49-F238E27FC236}">
                <a16:creationId xmlns:a16="http://schemas.microsoft.com/office/drawing/2014/main" id="{550893AF-E64B-6E9B-6411-399E1B4E94B6}"/>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endParaRPr lang="de-DE" sz="1000"/>
          </a:p>
        </p:txBody>
      </p:sp>
    </p:spTree>
    <p:extLst>
      <p:ext uri="{BB962C8B-B14F-4D97-AF65-F5344CB8AC3E}">
        <p14:creationId xmlns:p14="http://schemas.microsoft.com/office/powerpoint/2010/main" val="1818935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5">
            <a:extLst>
              <a:ext uri="{FF2B5EF4-FFF2-40B4-BE49-F238E27FC236}">
                <a16:creationId xmlns:a16="http://schemas.microsoft.com/office/drawing/2014/main" id="{B21F461A-90A0-3C97-7F37-E2BC9D38156B}"/>
              </a:ext>
            </a:extLst>
          </p:cNvPr>
          <p:cNvPicPr>
            <a:picLocks noChangeAspect="1"/>
          </p:cNvPicPr>
          <p:nvPr/>
        </p:nvPicPr>
        <p:blipFill>
          <a:blip r:embed="rId3"/>
          <a:stretch>
            <a:fillRect/>
          </a:stretch>
        </p:blipFill>
        <p:spPr>
          <a:xfrm>
            <a:off x="6282603" y="1597282"/>
            <a:ext cx="5913043" cy="4588079"/>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Der Mikrochip</a:t>
            </a: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pic>
        <p:nvPicPr>
          <p:cNvPr id="6" name="Onlinemedien 5" title="Wie Mikrochips hergestellt werden – mit Optiken von ZEISS">
            <a:hlinkClick r:id="" action="ppaction://media"/>
            <a:extLst>
              <a:ext uri="{FF2B5EF4-FFF2-40B4-BE49-F238E27FC236}">
                <a16:creationId xmlns:a16="http://schemas.microsoft.com/office/drawing/2014/main" id="{9BAF9F78-7C8B-04F5-55DE-F3EE539D2553}"/>
              </a:ext>
            </a:extLst>
          </p:cNvPr>
          <p:cNvPicPr>
            <a:picLocks noRot="1" noChangeAspect="1"/>
          </p:cNvPicPr>
          <p:nvPr>
            <a:videoFile r:link="rId1"/>
          </p:nvPr>
        </p:nvPicPr>
        <p:blipFill>
          <a:blip r:embed="rId4"/>
          <a:stretch>
            <a:fillRect/>
          </a:stretch>
        </p:blipFill>
        <p:spPr>
          <a:xfrm>
            <a:off x="927100" y="2559050"/>
            <a:ext cx="6540500" cy="3695700"/>
          </a:xfrm>
          <a:prstGeom prst="rect">
            <a:avLst/>
          </a:prstGeom>
        </p:spPr>
      </p:pic>
      <p:sp>
        <p:nvSpPr>
          <p:cNvPr id="8" name="Textfeld 7">
            <a:extLst>
              <a:ext uri="{FF2B5EF4-FFF2-40B4-BE49-F238E27FC236}">
                <a16:creationId xmlns:a16="http://schemas.microsoft.com/office/drawing/2014/main" id="{ADE02F2E-BDA4-6CE4-9A3B-5C678134469C}"/>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5"/>
              </a:rPr>
              <a:t>1</a:t>
            </a:r>
            <a:r>
              <a:rPr lang="de-DE" sz="1000"/>
              <a:t> </a:t>
            </a:r>
            <a:endParaRPr lang="de-DE" sz="1000">
              <a:hlinkClick r:id="rId6"/>
            </a:endParaRPr>
          </a:p>
        </p:txBody>
      </p:sp>
    </p:spTree>
    <p:extLst>
      <p:ext uri="{BB962C8B-B14F-4D97-AF65-F5344CB8AC3E}">
        <p14:creationId xmlns:p14="http://schemas.microsoft.com/office/powerpoint/2010/main" val="3419739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5">
            <a:extLst>
              <a:ext uri="{FF2B5EF4-FFF2-40B4-BE49-F238E27FC236}">
                <a16:creationId xmlns:a16="http://schemas.microsoft.com/office/drawing/2014/main" id="{B21F461A-90A0-3C97-7F37-E2BC9D38156B}"/>
              </a:ext>
            </a:extLst>
          </p:cNvPr>
          <p:cNvPicPr>
            <a:picLocks noChangeAspect="1"/>
          </p:cNvPicPr>
          <p:nvPr/>
        </p:nvPicPr>
        <p:blipFill>
          <a:blip r:embed="rId2"/>
          <a:stretch>
            <a:fillRect/>
          </a:stretch>
        </p:blipFill>
        <p:spPr>
          <a:xfrm>
            <a:off x="6282603" y="1597282"/>
            <a:ext cx="5913043" cy="4588079"/>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Der Mikrochip</a:t>
            </a: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sp>
        <p:nvSpPr>
          <p:cNvPr id="14" name="Textfeld 13">
            <a:extLst>
              <a:ext uri="{FF2B5EF4-FFF2-40B4-BE49-F238E27FC236}">
                <a16:creationId xmlns:a16="http://schemas.microsoft.com/office/drawing/2014/main" id="{05E13EC6-A336-FAF3-281E-7C9E1038F41B}"/>
              </a:ext>
            </a:extLst>
          </p:cNvPr>
          <p:cNvSpPr txBox="1"/>
          <p:nvPr/>
        </p:nvSpPr>
        <p:spPr>
          <a:xfrm>
            <a:off x="1081832" y="2258009"/>
            <a:ext cx="7087248" cy="3501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
              <a:buChar char="•"/>
            </a:pPr>
            <a:r>
              <a:rPr lang="de-DE"/>
              <a:t>Der Mikrochip ist ein integrierter Schaltkreis (auch integrierte Schaltung genannt und wird oft mit IC abgekürzt) welcher auf einem dünnen, meist einige Millimeter großen Plättchen aus Halbleiter-Material aufgebracht ist</a:t>
            </a:r>
            <a:endParaRPr lang="de-DE">
              <a:latin typeface="Avenir"/>
            </a:endParaRPr>
          </a:p>
          <a:p>
            <a:pPr marL="285750" indent="-285750">
              <a:lnSpc>
                <a:spcPct val="150000"/>
              </a:lnSpc>
              <a:spcBef>
                <a:spcPts val="1000"/>
              </a:spcBef>
              <a:spcAft>
                <a:spcPts val="0"/>
              </a:spcAft>
              <a:buFont typeface="Arial"/>
              <a:buChar char="•"/>
            </a:pPr>
            <a:r>
              <a:rPr lang="de-DE"/>
              <a:t>ein IC enthält typischerweise eine Kombination von zahlreichen miteinander elektrisch verbundenen elektronischen Halbleiterbauelementen wie Transistoren, Dioden und/oder weiteren aktiven und passiven Bauelementen</a:t>
            </a:r>
          </a:p>
        </p:txBody>
      </p:sp>
      <p:sp>
        <p:nvSpPr>
          <p:cNvPr id="7" name="Textfeld 6">
            <a:extLst>
              <a:ext uri="{FF2B5EF4-FFF2-40B4-BE49-F238E27FC236}">
                <a16:creationId xmlns:a16="http://schemas.microsoft.com/office/drawing/2014/main" id="{D7D9ADC7-1D30-9EB5-99D5-EC5D733452A7}"/>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4"/>
            </a:endParaRPr>
          </a:p>
        </p:txBody>
      </p:sp>
    </p:spTree>
    <p:extLst>
      <p:ext uri="{BB962C8B-B14F-4D97-AF65-F5344CB8AC3E}">
        <p14:creationId xmlns:p14="http://schemas.microsoft.com/office/powerpoint/2010/main" val="3934130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5">
            <a:extLst>
              <a:ext uri="{FF2B5EF4-FFF2-40B4-BE49-F238E27FC236}">
                <a16:creationId xmlns:a16="http://schemas.microsoft.com/office/drawing/2014/main" id="{B21F461A-90A0-3C97-7F37-E2BC9D38156B}"/>
              </a:ext>
            </a:extLst>
          </p:cNvPr>
          <p:cNvPicPr>
            <a:picLocks noChangeAspect="1"/>
          </p:cNvPicPr>
          <p:nvPr/>
        </p:nvPicPr>
        <p:blipFill>
          <a:blip r:embed="rId2"/>
          <a:stretch>
            <a:fillRect/>
          </a:stretch>
        </p:blipFill>
        <p:spPr>
          <a:xfrm>
            <a:off x="6282603" y="1597282"/>
            <a:ext cx="5913043" cy="4588079"/>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Der Mikrochip</a:t>
            </a: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9896"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0"/>
              </a:spcAft>
              <a:buFont typeface="Arial"/>
              <a:buChar char="•"/>
            </a:pPr>
            <a:endParaRPr lang="de-DE">
              <a:latin typeface="Avenir"/>
            </a:endParaRPr>
          </a:p>
        </p:txBody>
      </p:sp>
      <p:sp>
        <p:nvSpPr>
          <p:cNvPr id="14" name="Textfeld 13">
            <a:extLst>
              <a:ext uri="{FF2B5EF4-FFF2-40B4-BE49-F238E27FC236}">
                <a16:creationId xmlns:a16="http://schemas.microsoft.com/office/drawing/2014/main" id="{05E13EC6-A336-FAF3-281E-7C9E1038F41B}"/>
              </a:ext>
            </a:extLst>
          </p:cNvPr>
          <p:cNvSpPr txBox="1"/>
          <p:nvPr/>
        </p:nvSpPr>
        <p:spPr>
          <a:xfrm>
            <a:off x="1081832" y="2258009"/>
            <a:ext cx="7087248" cy="3758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spcAft>
                <a:spcPts val="0"/>
              </a:spcAft>
              <a:buFont typeface="Arial"/>
              <a:buChar char="•"/>
            </a:pPr>
            <a:r>
              <a:rPr lang="de-DE"/>
              <a:t>Integrierte Schaltkreise können heutzutage Schaltungen mit vielen Milliarden elektronischen Bauelementen (insbesondere Transistoren) umfassen, so dass auch hochkomplexe Schaltungen wie Mikroprozessoren und Speicherchips auf wenige Quadratmillimeter kleinen Halbleiterplättchen untergebracht werden können.</a:t>
            </a:r>
          </a:p>
          <a:p>
            <a:pPr marL="285750" indent="-285750">
              <a:lnSpc>
                <a:spcPct val="150000"/>
              </a:lnSpc>
              <a:spcBef>
                <a:spcPts val="1000"/>
              </a:spcBef>
              <a:spcAft>
                <a:spcPts val="0"/>
              </a:spcAft>
              <a:buFont typeface="Arial"/>
              <a:buChar char="•"/>
            </a:pPr>
            <a:endParaRPr lang="de-DE"/>
          </a:p>
          <a:p>
            <a:pPr marL="285750" indent="-285750">
              <a:lnSpc>
                <a:spcPct val="150000"/>
              </a:lnSpc>
              <a:spcBef>
                <a:spcPts val="1000"/>
              </a:spcBef>
              <a:spcAft>
                <a:spcPts val="0"/>
              </a:spcAft>
              <a:buFont typeface="Arial"/>
              <a:buChar char="•"/>
            </a:pPr>
            <a:endParaRPr lang="de-DE"/>
          </a:p>
          <a:p>
            <a:pPr marL="285750" indent="-285750">
              <a:lnSpc>
                <a:spcPct val="150000"/>
              </a:lnSpc>
              <a:spcBef>
                <a:spcPts val="1000"/>
              </a:spcBef>
              <a:spcAft>
                <a:spcPts val="0"/>
              </a:spcAft>
              <a:buFont typeface="Arial"/>
              <a:buChar char="•"/>
            </a:pPr>
            <a:endParaRPr lang="de-DE"/>
          </a:p>
        </p:txBody>
      </p:sp>
      <p:sp>
        <p:nvSpPr>
          <p:cNvPr id="7" name="Textfeld 6">
            <a:extLst>
              <a:ext uri="{FF2B5EF4-FFF2-40B4-BE49-F238E27FC236}">
                <a16:creationId xmlns:a16="http://schemas.microsoft.com/office/drawing/2014/main" id="{D557FC1E-0D45-975C-01B2-C057A8D3A135}"/>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4"/>
            </a:endParaRPr>
          </a:p>
        </p:txBody>
      </p:sp>
    </p:spTree>
    <p:extLst>
      <p:ext uri="{BB962C8B-B14F-4D97-AF65-F5344CB8AC3E}">
        <p14:creationId xmlns:p14="http://schemas.microsoft.com/office/powerpoint/2010/main" val="2769080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5">
            <a:extLst>
              <a:ext uri="{FF2B5EF4-FFF2-40B4-BE49-F238E27FC236}">
                <a16:creationId xmlns:a16="http://schemas.microsoft.com/office/drawing/2014/main" id="{B21F461A-90A0-3C97-7F37-E2BC9D38156B}"/>
              </a:ext>
            </a:extLst>
          </p:cNvPr>
          <p:cNvPicPr>
            <a:picLocks noChangeAspect="1"/>
          </p:cNvPicPr>
          <p:nvPr/>
        </p:nvPicPr>
        <p:blipFill>
          <a:blip r:embed="rId2"/>
          <a:stretch>
            <a:fillRect/>
          </a:stretch>
        </p:blipFill>
        <p:spPr>
          <a:xfrm>
            <a:off x="6031443" y="1536697"/>
            <a:ext cx="6845208" cy="4948725"/>
          </a:xfrm>
          <a:prstGeom prst="rect">
            <a:avLst/>
          </a:prstGeom>
        </p:spPr>
      </p:pic>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Binärcode</a:t>
            </a:r>
            <a:endParaRPr lang="de-DE" sz="3600" cap="all">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6538296" cy="3373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spcAft>
                <a:spcPts val="0"/>
              </a:spcAft>
            </a:pPr>
            <a:r>
              <a:rPr lang="de-DE">
                <a:latin typeface="Avenir"/>
              </a:rPr>
              <a:t>In der Computertechnik ist es allgegenwärtig und manchem vielleicht noch aus dem Mathematikunterricht bekannt: der Binärcode bzw. das Binärsystem. Ein solcher Code stellt mit nur zwei Zuständen selbst komplexe Sachverhalte dar. Das ist für Menschen, die nur mit dem Dezimalsystem und dessen zehn Ziffern vertraut sind, oft schwer nachzuvollziehen. Dabei hat der binäre Code zum einen Vorteile und ist zum anderen auch aus technischer Sicht notwendig.</a:t>
            </a:r>
            <a:endParaRPr lang="en-US">
              <a:latin typeface="Avenir"/>
            </a:endParaRPr>
          </a:p>
        </p:txBody>
      </p:sp>
      <p:sp>
        <p:nvSpPr>
          <p:cNvPr id="7" name="Textfeld 6">
            <a:extLst>
              <a:ext uri="{FF2B5EF4-FFF2-40B4-BE49-F238E27FC236}">
                <a16:creationId xmlns:a16="http://schemas.microsoft.com/office/drawing/2014/main" id="{8D5E9ED3-42B3-76C5-0675-BD8E57B86DB0}"/>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r>
              <a:rPr lang="de-DE" sz="1000">
                <a:hlinkClick r:id="rId4"/>
              </a:rPr>
              <a:t>2</a:t>
            </a:r>
            <a:r>
              <a:rPr lang="de-DE" sz="1000"/>
              <a:t> </a:t>
            </a:r>
            <a:endParaRPr lang="de-DE" sz="1000">
              <a:hlinkClick r:id="rId4"/>
            </a:endParaRPr>
          </a:p>
        </p:txBody>
      </p:sp>
    </p:spTree>
    <p:extLst>
      <p:ext uri="{BB962C8B-B14F-4D97-AF65-F5344CB8AC3E}">
        <p14:creationId xmlns:p14="http://schemas.microsoft.com/office/powerpoint/2010/main" val="2206885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Rechenübung Binärcode</a:t>
            </a: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3546" cy="17113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spcAft>
                <a:spcPts val="0"/>
              </a:spcAft>
            </a:pPr>
            <a:r>
              <a:rPr lang="de-DE"/>
              <a:t>Wandle folgende Zahlen vom Binärsystem ins Dezimalsystem um: 1111b, 10001b, 101010b, 101b, 1000000b, 111111b</a:t>
            </a:r>
            <a:br>
              <a:rPr lang="de-DE"/>
            </a:br>
            <a:r>
              <a:rPr lang="de-DE"/>
              <a:t> </a:t>
            </a:r>
            <a:br>
              <a:rPr lang="de-DE"/>
            </a:br>
            <a:r>
              <a:rPr lang="de-DE"/>
              <a:t>Wandle folgende Zahlen vom Dezimalsystem ins Binärsystem um: 13, 127, 128, 1024, 2016</a:t>
            </a:r>
            <a:endParaRPr lang="en-US">
              <a:latin typeface="Avenir"/>
            </a:endParaRPr>
          </a:p>
        </p:txBody>
      </p:sp>
      <p:sp>
        <p:nvSpPr>
          <p:cNvPr id="6" name="Textfeld 5">
            <a:extLst>
              <a:ext uri="{FF2B5EF4-FFF2-40B4-BE49-F238E27FC236}">
                <a16:creationId xmlns:a16="http://schemas.microsoft.com/office/drawing/2014/main" id="{0119712C-1D6A-CD7F-44D3-C5C063590AC3}"/>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r>
              <a:rPr lang="de-DE" sz="1000">
                <a:hlinkClick r:id="rId4"/>
              </a:rPr>
              <a:t>2</a:t>
            </a:r>
            <a:endParaRPr lang="de-DE" sz="1000"/>
          </a:p>
        </p:txBody>
      </p:sp>
    </p:spTree>
    <p:extLst>
      <p:ext uri="{BB962C8B-B14F-4D97-AF65-F5344CB8AC3E}">
        <p14:creationId xmlns:p14="http://schemas.microsoft.com/office/powerpoint/2010/main" val="414634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Umrechnungsübung</a:t>
            </a:r>
            <a:endParaRPr lang="de-DE" sz="3600">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10771" y="2518747"/>
            <a:ext cx="10443546" cy="2126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spcAft>
                <a:spcPts val="0"/>
              </a:spcAft>
            </a:pPr>
            <a:r>
              <a:rPr lang="de-DE"/>
              <a:t>Ein Umweltschutzverein möchte einen Algorithmus des maschinellen Lernens für die Erkennung und Klassifikation von 307 heimischen Vögeln trainieren. Sie schätzen, hierfür 2.500 Bilder pro Vogelart zu benötigen. </a:t>
            </a:r>
            <a:br>
              <a:rPr lang="de-DE"/>
            </a:br>
            <a:r>
              <a:rPr lang="de-DE"/>
              <a:t>Jedes der Bilder wird auf eine Größe von 448 x 448 Pixel skaliert und speichert in jedem Pixel die RGB-Farbinformation (Rot, Grün, Blau) mit 3 x 8-Bit</a:t>
            </a:r>
            <a:endParaRPr lang="en-US">
              <a:latin typeface="Avenir"/>
            </a:endParaRPr>
          </a:p>
        </p:txBody>
      </p:sp>
      <p:pic>
        <p:nvPicPr>
          <p:cNvPr id="6" name="Grafik 6" descr="Ein Bild, das Text enthält.&#10;&#10;Beschreibung automatisch generiert.">
            <a:extLst>
              <a:ext uri="{FF2B5EF4-FFF2-40B4-BE49-F238E27FC236}">
                <a16:creationId xmlns:a16="http://schemas.microsoft.com/office/drawing/2014/main" id="{63D52871-7C50-B549-A75F-9E5A807C0FE6}"/>
              </a:ext>
            </a:extLst>
          </p:cNvPr>
          <p:cNvPicPr>
            <a:picLocks noChangeAspect="1"/>
          </p:cNvPicPr>
          <p:nvPr/>
        </p:nvPicPr>
        <p:blipFill>
          <a:blip r:embed="rId3"/>
          <a:stretch>
            <a:fillRect/>
          </a:stretch>
        </p:blipFill>
        <p:spPr>
          <a:xfrm>
            <a:off x="961053" y="4724769"/>
            <a:ext cx="8652587" cy="2118346"/>
          </a:xfrm>
          <a:prstGeom prst="rect">
            <a:avLst/>
          </a:prstGeom>
        </p:spPr>
      </p:pic>
      <p:sp>
        <p:nvSpPr>
          <p:cNvPr id="8" name="Textfeld 7">
            <a:extLst>
              <a:ext uri="{FF2B5EF4-FFF2-40B4-BE49-F238E27FC236}">
                <a16:creationId xmlns:a16="http://schemas.microsoft.com/office/drawing/2014/main" id="{2474198A-5F59-1C90-C5FF-2C995C6647DC}"/>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4"/>
              </a:rPr>
              <a:t>1</a:t>
            </a:r>
            <a:r>
              <a:rPr lang="de-DE" sz="1000"/>
              <a:t> </a:t>
            </a:r>
            <a:endParaRPr lang="de-DE" sz="1000">
              <a:hlinkClick r:id="rId5"/>
            </a:endParaRPr>
          </a:p>
        </p:txBody>
      </p:sp>
    </p:spTree>
    <p:extLst>
      <p:ext uri="{BB962C8B-B14F-4D97-AF65-F5344CB8AC3E}">
        <p14:creationId xmlns:p14="http://schemas.microsoft.com/office/powerpoint/2010/main" val="2206739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8">
            <a:extLst>
              <a:ext uri="{FF2B5EF4-FFF2-40B4-BE49-F238E27FC236}">
                <a16:creationId xmlns:a16="http://schemas.microsoft.com/office/drawing/2014/main" id="{7DB846C7-8B1B-83AC-7401-7916AB1110CF}"/>
              </a:ext>
            </a:extLst>
          </p:cNvPr>
          <p:cNvPicPr>
            <a:picLocks noChangeAspect="1"/>
          </p:cNvPicPr>
          <p:nvPr/>
        </p:nvPicPr>
        <p:blipFill>
          <a:blip r:embed="rId3"/>
          <a:stretch>
            <a:fillRect/>
          </a:stretch>
        </p:blipFill>
        <p:spPr>
          <a:xfrm>
            <a:off x="0" y="4219"/>
            <a:ext cx="12192000" cy="6893897"/>
          </a:xfrm>
          <a:prstGeom prst="rect">
            <a:avLst/>
          </a:prstGeom>
        </p:spPr>
      </p:pic>
    </p:spTree>
    <p:extLst>
      <p:ext uri="{BB962C8B-B14F-4D97-AF65-F5344CB8AC3E}">
        <p14:creationId xmlns:p14="http://schemas.microsoft.com/office/powerpoint/2010/main" val="4032568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2. Wo wird Mikroelektronik eingesetzt?</a:t>
            </a:r>
            <a:endParaRPr lang="en-US" sz="3600">
              <a:latin typeface="Avenir"/>
              <a:ea typeface="Tahoma"/>
              <a:cs typeface="Tahoma"/>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52500" y="2492828"/>
            <a:ext cx="4724400" cy="2126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Font typeface="Arial,Sans-Serif"/>
              <a:buChar char="•"/>
            </a:pPr>
            <a:r>
              <a:rPr lang="de-DE">
                <a:latin typeface="Avenir"/>
              </a:rPr>
              <a:t>Computertechnik</a:t>
            </a:r>
            <a:endParaRPr lang="en-US"/>
          </a:p>
          <a:p>
            <a:pPr marL="285750" indent="-285750">
              <a:lnSpc>
                <a:spcPct val="150000"/>
              </a:lnSpc>
              <a:spcBef>
                <a:spcPts val="0"/>
              </a:spcBef>
              <a:spcAft>
                <a:spcPts val="0"/>
              </a:spcAft>
              <a:buFont typeface="Arial,Sans-Serif"/>
              <a:buChar char="•"/>
            </a:pPr>
            <a:r>
              <a:rPr lang="de-DE">
                <a:latin typeface="Avenir"/>
              </a:rPr>
              <a:t>Unterhaltungselektronik</a:t>
            </a:r>
            <a:endParaRPr lang="en-US"/>
          </a:p>
          <a:p>
            <a:pPr marL="285750" indent="-285750">
              <a:lnSpc>
                <a:spcPct val="150000"/>
              </a:lnSpc>
              <a:spcBef>
                <a:spcPts val="0"/>
              </a:spcBef>
              <a:spcAft>
                <a:spcPts val="0"/>
              </a:spcAft>
              <a:buFont typeface="Arial,Sans-Serif"/>
              <a:buChar char="•"/>
            </a:pPr>
            <a:r>
              <a:rPr lang="de-DE">
                <a:latin typeface="Avenir"/>
              </a:rPr>
              <a:t>Medizintechnik </a:t>
            </a:r>
            <a:endParaRPr lang="en-US"/>
          </a:p>
          <a:p>
            <a:pPr marL="285750" indent="-285750">
              <a:lnSpc>
                <a:spcPct val="150000"/>
              </a:lnSpc>
              <a:spcBef>
                <a:spcPts val="0"/>
              </a:spcBef>
              <a:spcAft>
                <a:spcPts val="0"/>
              </a:spcAft>
              <a:buFont typeface="Arial,Sans-Serif"/>
              <a:buChar char="•"/>
            </a:pPr>
            <a:r>
              <a:rPr lang="de-DE">
                <a:latin typeface="Avenir"/>
              </a:rPr>
              <a:t>Kommunikationstechnik</a:t>
            </a:r>
            <a:endParaRPr lang="en-US"/>
          </a:p>
          <a:p>
            <a:pPr marL="285750" indent="-285750">
              <a:lnSpc>
                <a:spcPct val="150000"/>
              </a:lnSpc>
              <a:spcBef>
                <a:spcPts val="0"/>
              </a:spcBef>
              <a:spcAft>
                <a:spcPts val="0"/>
              </a:spcAft>
              <a:buFont typeface="Arial,Sans-Serif"/>
              <a:buChar char="•"/>
            </a:pPr>
            <a:r>
              <a:rPr lang="de-DE">
                <a:latin typeface="Avenir"/>
              </a:rPr>
              <a:t>Fahrzeugtechnik </a:t>
            </a:r>
            <a:endParaRPr lang="de-DE"/>
          </a:p>
        </p:txBody>
      </p:sp>
      <p:pic>
        <p:nvPicPr>
          <p:cNvPr id="5" name="Grafik 5" descr="Ein Bild, das draußen enthält.&#10;&#10;Beschreibung automatisch generiert.">
            <a:extLst>
              <a:ext uri="{FF2B5EF4-FFF2-40B4-BE49-F238E27FC236}">
                <a16:creationId xmlns:a16="http://schemas.microsoft.com/office/drawing/2014/main" id="{F29E21DB-25D6-984E-7010-EA138A0EB260}"/>
              </a:ext>
            </a:extLst>
          </p:cNvPr>
          <p:cNvPicPr>
            <a:picLocks noChangeAspect="1"/>
          </p:cNvPicPr>
          <p:nvPr/>
        </p:nvPicPr>
        <p:blipFill>
          <a:blip r:embed="rId2"/>
          <a:stretch>
            <a:fillRect/>
          </a:stretch>
        </p:blipFill>
        <p:spPr>
          <a:xfrm>
            <a:off x="6003925" y="2581275"/>
            <a:ext cx="5441950" cy="3054350"/>
          </a:xfrm>
          <a:prstGeom prst="rect">
            <a:avLst/>
          </a:prstGeom>
        </p:spPr>
      </p:pic>
      <p:sp>
        <p:nvSpPr>
          <p:cNvPr id="8" name="Textfeld 7">
            <a:extLst>
              <a:ext uri="{FF2B5EF4-FFF2-40B4-BE49-F238E27FC236}">
                <a16:creationId xmlns:a16="http://schemas.microsoft.com/office/drawing/2014/main" id="{1CB86AE0-7E29-D665-E176-873903A26126}"/>
              </a:ext>
            </a:extLst>
          </p:cNvPr>
          <p:cNvSpPr txBox="1"/>
          <p:nvPr/>
        </p:nvSpPr>
        <p:spPr>
          <a:xfrm>
            <a:off x="130629"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
        <p:nvSpPr>
          <p:cNvPr id="6" name="Textplatzhalter 2">
            <a:extLst>
              <a:ext uri="{FF2B5EF4-FFF2-40B4-BE49-F238E27FC236}">
                <a16:creationId xmlns:a16="http://schemas.microsoft.com/office/drawing/2014/main" id="{AA0D879F-EA70-D97E-AB1D-CF9288926109}"/>
              </a:ext>
            </a:extLst>
          </p:cNvPr>
          <p:cNvSpPr txBox="1">
            <a:spLocks/>
          </p:cNvSpPr>
          <p:nvPr/>
        </p:nvSpPr>
        <p:spPr bwMode="auto">
          <a:xfrm>
            <a:off x="835025" y="1501140"/>
            <a:ext cx="9988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00000"/>
              </a:lnSpc>
              <a:spcBef>
                <a:spcPts val="0"/>
              </a:spcBef>
              <a:spcAft>
                <a:spcPct val="0"/>
              </a:spcAft>
              <a:buFont typeface="Arial" panose="020B0604020202020204" pitchFamily="34" charset="0"/>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000"/>
              </a:spcBef>
              <a:spcAft>
                <a:spcPts val="0"/>
              </a:spcAft>
            </a:pPr>
            <a:r>
              <a:rPr lang="de-DE" sz="2200">
                <a:latin typeface="Avenir"/>
                <a:ea typeface="Tahoma"/>
                <a:cs typeface="Tahoma"/>
              </a:rPr>
              <a:t>Heute Anwendungsgebiete</a:t>
            </a:r>
            <a:endParaRPr lang="en-US" sz="2200">
              <a:latin typeface="Avenir"/>
              <a:ea typeface="Tahoma"/>
              <a:cs typeface="Tahoma"/>
            </a:endParaRPr>
          </a:p>
          <a:p>
            <a:pPr>
              <a:lnSpc>
                <a:spcPct val="150000"/>
              </a:lnSpc>
            </a:pPr>
            <a:endParaRPr lang="de-DE">
              <a:latin typeface="Avenir"/>
            </a:endParaRPr>
          </a:p>
          <a:p>
            <a:pPr marL="285750" indent="-285750">
              <a:lnSpc>
                <a:spcPct val="150000"/>
              </a:lnSpc>
              <a:spcAft>
                <a:spcPts val="0"/>
              </a:spcAft>
              <a:buFont typeface="Arial" panose="020B0604020202020204" pitchFamily="34" charset="0"/>
              <a:buChar char="•"/>
            </a:pPr>
            <a:endParaRPr lang="de-DE" sz="1800">
              <a:latin typeface="Avenir"/>
              <a:ea typeface="Tahoma"/>
              <a:cs typeface="Tahoma"/>
            </a:endParaRPr>
          </a:p>
          <a:p>
            <a:pPr marL="285750" indent="-285750">
              <a:spcAft>
                <a:spcPts val="0"/>
              </a:spcAft>
              <a:buFont typeface="Arial" panose="020B0604020202020204" pitchFamily="34" charset="0"/>
              <a:buChar char="•"/>
            </a:pPr>
            <a:endParaRPr lang="de-DE" sz="1800">
              <a:latin typeface="Tahoma"/>
              <a:ea typeface="Tahoma"/>
              <a:cs typeface="Tahoma"/>
            </a:endParaRPr>
          </a:p>
        </p:txBody>
      </p:sp>
    </p:spTree>
    <p:extLst>
      <p:ext uri="{BB962C8B-B14F-4D97-AF65-F5344CB8AC3E}">
        <p14:creationId xmlns:p14="http://schemas.microsoft.com/office/powerpoint/2010/main" val="2436093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Computertechnik</a:t>
            </a:r>
            <a:endParaRPr lang="de-DE" sz="3600" cap="all">
              <a:latin typeface="Avenir"/>
            </a:endParaRPr>
          </a:p>
        </p:txBody>
      </p:sp>
      <p:sp>
        <p:nvSpPr>
          <p:cNvPr id="4" name="Textfeld 3">
            <a:extLst>
              <a:ext uri="{FF2B5EF4-FFF2-40B4-BE49-F238E27FC236}">
                <a16:creationId xmlns:a16="http://schemas.microsoft.com/office/drawing/2014/main" id="{0F19031B-1778-4E4D-C0A9-A2AE9E9B69D1}"/>
              </a:ext>
            </a:extLst>
          </p:cNvPr>
          <p:cNvSpPr txBox="1"/>
          <p:nvPr/>
        </p:nvSpPr>
        <p:spPr>
          <a:xfrm>
            <a:off x="952500" y="2578100"/>
            <a:ext cx="4724400" cy="1449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600"/>
              </a:spcAft>
              <a:buFont typeface="Arial"/>
              <a:buChar char="•"/>
            </a:pPr>
            <a:r>
              <a:rPr lang="de-DE">
                <a:latin typeface="Avenir"/>
              </a:rPr>
              <a:t>zentrale Recheneinheit (CPU)</a:t>
            </a:r>
            <a:endParaRPr lang="de-DE"/>
          </a:p>
          <a:p>
            <a:pPr marL="285750" indent="-285750">
              <a:lnSpc>
                <a:spcPct val="150000"/>
              </a:lnSpc>
              <a:spcBef>
                <a:spcPts val="0"/>
              </a:spcBef>
              <a:spcAft>
                <a:spcPts val="600"/>
              </a:spcAft>
              <a:buFont typeface="Arial"/>
              <a:buChar char="•"/>
            </a:pPr>
            <a:r>
              <a:rPr lang="de-DE">
                <a:latin typeface="Avenir"/>
              </a:rPr>
              <a:t>Arbeitsspeicher (RAM) </a:t>
            </a:r>
            <a:endParaRPr lang="en-US">
              <a:latin typeface="Avenir"/>
            </a:endParaRPr>
          </a:p>
          <a:p>
            <a:pPr marL="285750" indent="-285750">
              <a:lnSpc>
                <a:spcPct val="150000"/>
              </a:lnSpc>
              <a:spcBef>
                <a:spcPts val="0"/>
              </a:spcBef>
              <a:spcAft>
                <a:spcPts val="0"/>
              </a:spcAft>
              <a:buFont typeface="Arial"/>
              <a:buChar char="•"/>
            </a:pPr>
            <a:r>
              <a:rPr lang="de-DE">
                <a:latin typeface="Avenir"/>
              </a:rPr>
              <a:t>Grafikprozessor (GPU)</a:t>
            </a:r>
            <a:endParaRPr lang="de-DE"/>
          </a:p>
        </p:txBody>
      </p:sp>
      <p:pic>
        <p:nvPicPr>
          <p:cNvPr id="5" name="Grafik 5" descr="Ein Bild, das Text, Elektronik, Schaltkreis enthält.&#10;&#10;Beschreibung automatisch generiert.">
            <a:extLst>
              <a:ext uri="{FF2B5EF4-FFF2-40B4-BE49-F238E27FC236}">
                <a16:creationId xmlns:a16="http://schemas.microsoft.com/office/drawing/2014/main" id="{F29E21DB-25D6-984E-7010-EA138A0EB260}"/>
              </a:ext>
            </a:extLst>
          </p:cNvPr>
          <p:cNvPicPr>
            <a:picLocks noChangeAspect="1"/>
          </p:cNvPicPr>
          <p:nvPr/>
        </p:nvPicPr>
        <p:blipFill>
          <a:blip r:embed="rId2"/>
          <a:stretch>
            <a:fillRect/>
          </a:stretch>
        </p:blipFill>
        <p:spPr>
          <a:xfrm>
            <a:off x="6096000" y="2518486"/>
            <a:ext cx="5441950" cy="3611727"/>
          </a:xfrm>
          <a:prstGeom prst="rect">
            <a:avLst/>
          </a:prstGeom>
        </p:spPr>
      </p:pic>
      <p:sp>
        <p:nvSpPr>
          <p:cNvPr id="7" name="Textfeld 6">
            <a:extLst>
              <a:ext uri="{FF2B5EF4-FFF2-40B4-BE49-F238E27FC236}">
                <a16:creationId xmlns:a16="http://schemas.microsoft.com/office/drawing/2014/main" id="{3CB07F75-7984-F4BF-F749-1E321F39B12C}"/>
              </a:ext>
            </a:extLst>
          </p:cNvPr>
          <p:cNvSpPr txBox="1"/>
          <p:nvPr/>
        </p:nvSpPr>
        <p:spPr>
          <a:xfrm>
            <a:off x="145143" y="6617607"/>
            <a:ext cx="27359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854315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Unterhaltungselektronik</a:t>
            </a:r>
          </a:p>
        </p:txBody>
      </p:sp>
      <p:sp>
        <p:nvSpPr>
          <p:cNvPr id="4" name="Textfeld 3">
            <a:extLst>
              <a:ext uri="{FF2B5EF4-FFF2-40B4-BE49-F238E27FC236}">
                <a16:creationId xmlns:a16="http://schemas.microsoft.com/office/drawing/2014/main" id="{0F19031B-1778-4E4D-C0A9-A2AE9E9B69D1}"/>
              </a:ext>
            </a:extLst>
          </p:cNvPr>
          <p:cNvSpPr txBox="1"/>
          <p:nvPr/>
        </p:nvSpPr>
        <p:spPr>
          <a:xfrm>
            <a:off x="952500" y="2578100"/>
            <a:ext cx="4724400" cy="1295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Font typeface="Arial,Sans-Serif"/>
              <a:buChar char="•"/>
            </a:pPr>
            <a:r>
              <a:rPr lang="de-DE">
                <a:latin typeface="Avenir"/>
              </a:rPr>
              <a:t>Audioverarbeitung</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Bildverarbeitung</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Steuerung von Bildpunkten im Monitor</a:t>
            </a:r>
            <a:endParaRPr lang="de-DE"/>
          </a:p>
        </p:txBody>
      </p:sp>
      <p:pic>
        <p:nvPicPr>
          <p:cNvPr id="5" name="Grafik 5" descr="Ein Bild, das Text, drinnen, Wand, Boden enthält.&#10;&#10;Beschreibung automatisch generiert.">
            <a:extLst>
              <a:ext uri="{FF2B5EF4-FFF2-40B4-BE49-F238E27FC236}">
                <a16:creationId xmlns:a16="http://schemas.microsoft.com/office/drawing/2014/main" id="{F29E21DB-25D6-984E-7010-EA138A0EB260}"/>
              </a:ext>
            </a:extLst>
          </p:cNvPr>
          <p:cNvPicPr>
            <a:picLocks noChangeAspect="1"/>
          </p:cNvPicPr>
          <p:nvPr/>
        </p:nvPicPr>
        <p:blipFill>
          <a:blip r:embed="rId2"/>
          <a:stretch>
            <a:fillRect/>
          </a:stretch>
        </p:blipFill>
        <p:spPr>
          <a:xfrm>
            <a:off x="6032500" y="2577901"/>
            <a:ext cx="5575300" cy="3137296"/>
          </a:xfrm>
          <a:prstGeom prst="rect">
            <a:avLst/>
          </a:prstGeom>
        </p:spPr>
      </p:pic>
      <p:sp>
        <p:nvSpPr>
          <p:cNvPr id="7" name="Textfeld 6">
            <a:extLst>
              <a:ext uri="{FF2B5EF4-FFF2-40B4-BE49-F238E27FC236}">
                <a16:creationId xmlns:a16="http://schemas.microsoft.com/office/drawing/2014/main" id="{AE515896-FE04-3D64-55DA-13F2B286A47D}"/>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endParaRPr lang="de-DE" sz="1000">
              <a:hlinkClick r:id="rId3"/>
            </a:endParaRPr>
          </a:p>
        </p:txBody>
      </p:sp>
    </p:spTree>
    <p:extLst>
      <p:ext uri="{BB962C8B-B14F-4D97-AF65-F5344CB8AC3E}">
        <p14:creationId xmlns:p14="http://schemas.microsoft.com/office/powerpoint/2010/main" val="1574153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Medizintechnik</a:t>
            </a:r>
          </a:p>
        </p:txBody>
      </p:sp>
      <p:sp>
        <p:nvSpPr>
          <p:cNvPr id="4" name="Textfeld 3">
            <a:extLst>
              <a:ext uri="{FF2B5EF4-FFF2-40B4-BE49-F238E27FC236}">
                <a16:creationId xmlns:a16="http://schemas.microsoft.com/office/drawing/2014/main" id="{0F19031B-1778-4E4D-C0A9-A2AE9E9B69D1}"/>
              </a:ext>
            </a:extLst>
          </p:cNvPr>
          <p:cNvSpPr txBox="1"/>
          <p:nvPr/>
        </p:nvSpPr>
        <p:spPr>
          <a:xfrm>
            <a:off x="952500" y="2578100"/>
            <a:ext cx="5080000" cy="1988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0"/>
              </a:spcBef>
              <a:spcAft>
                <a:spcPts val="0"/>
              </a:spcAft>
              <a:buFont typeface="Arial,Sans-Serif"/>
              <a:buChar char="•"/>
            </a:pPr>
            <a:r>
              <a:rPr lang="de-DE"/>
              <a:t>Bioanalytik </a:t>
            </a:r>
            <a:endParaRPr lang="en-US"/>
          </a:p>
          <a:p>
            <a:pPr marL="285750" indent="-285750">
              <a:lnSpc>
                <a:spcPct val="150000"/>
              </a:lnSpc>
              <a:spcBef>
                <a:spcPts val="0"/>
              </a:spcBef>
              <a:spcAft>
                <a:spcPts val="0"/>
              </a:spcAft>
              <a:buFont typeface="Arial,Sans-Serif"/>
              <a:buChar char="•"/>
            </a:pPr>
            <a:r>
              <a:rPr lang="de-DE"/>
              <a:t>elektromedizinische Überwachungssysteme (Beatmungstechnik)</a:t>
            </a:r>
            <a:endParaRPr lang="en-US"/>
          </a:p>
          <a:p>
            <a:pPr marL="285750" indent="-285750">
              <a:lnSpc>
                <a:spcPct val="150000"/>
              </a:lnSpc>
              <a:spcBef>
                <a:spcPts val="0"/>
              </a:spcBef>
              <a:spcAft>
                <a:spcPts val="0"/>
              </a:spcAft>
              <a:buFont typeface="Arial,Sans-Serif"/>
              <a:buChar char="•"/>
            </a:pPr>
            <a:r>
              <a:rPr lang="de-DE"/>
              <a:t>elektromedizinische Analysesysteme (Magnetresonanztomographiesystem - MRT)</a:t>
            </a:r>
          </a:p>
        </p:txBody>
      </p:sp>
      <p:pic>
        <p:nvPicPr>
          <p:cNvPr id="5" name="Grafik 5" descr="Ein Bild, das Person, Fuß, schließen enthält.&#10;&#10;Beschreibung automatisch generiert.">
            <a:extLst>
              <a:ext uri="{FF2B5EF4-FFF2-40B4-BE49-F238E27FC236}">
                <a16:creationId xmlns:a16="http://schemas.microsoft.com/office/drawing/2014/main" id="{F29E21DB-25D6-984E-7010-EA138A0EB260}"/>
              </a:ext>
            </a:extLst>
          </p:cNvPr>
          <p:cNvPicPr>
            <a:picLocks noChangeAspect="1"/>
          </p:cNvPicPr>
          <p:nvPr/>
        </p:nvPicPr>
        <p:blipFill>
          <a:blip r:embed="rId2"/>
          <a:stretch>
            <a:fillRect/>
          </a:stretch>
        </p:blipFill>
        <p:spPr>
          <a:xfrm>
            <a:off x="6032500" y="2578948"/>
            <a:ext cx="5575300" cy="3135201"/>
          </a:xfrm>
          <a:prstGeom prst="rect">
            <a:avLst/>
          </a:prstGeom>
        </p:spPr>
      </p:pic>
      <p:sp>
        <p:nvSpPr>
          <p:cNvPr id="7" name="Textfeld 6">
            <a:extLst>
              <a:ext uri="{FF2B5EF4-FFF2-40B4-BE49-F238E27FC236}">
                <a16:creationId xmlns:a16="http://schemas.microsoft.com/office/drawing/2014/main" id="{2836EBCB-2B7C-9825-B49D-B622B367B425}"/>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r>
              <a:rPr lang="de-DE" sz="1000">
                <a:hlinkClick r:id="rId4"/>
              </a:rPr>
              <a:t>2</a:t>
            </a:r>
            <a:endParaRPr lang="de-DE" sz="1000"/>
          </a:p>
        </p:txBody>
      </p:sp>
    </p:spTree>
    <p:extLst>
      <p:ext uri="{BB962C8B-B14F-4D97-AF65-F5344CB8AC3E}">
        <p14:creationId xmlns:p14="http://schemas.microsoft.com/office/powerpoint/2010/main" val="175298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Kommunikationstechnik</a:t>
            </a:r>
          </a:p>
        </p:txBody>
      </p:sp>
      <p:sp>
        <p:nvSpPr>
          <p:cNvPr id="4" name="Textfeld 3">
            <a:extLst>
              <a:ext uri="{FF2B5EF4-FFF2-40B4-BE49-F238E27FC236}">
                <a16:creationId xmlns:a16="http://schemas.microsoft.com/office/drawing/2014/main" id="{0F19031B-1778-4E4D-C0A9-A2AE9E9B69D1}"/>
              </a:ext>
            </a:extLst>
          </p:cNvPr>
          <p:cNvSpPr txBox="1"/>
          <p:nvPr/>
        </p:nvSpPr>
        <p:spPr>
          <a:xfrm>
            <a:off x="952500" y="2578100"/>
            <a:ext cx="5080000" cy="1157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0"/>
              </a:spcBef>
              <a:spcAft>
                <a:spcPts val="0"/>
              </a:spcAft>
              <a:buFont typeface="Arial,Sans-Serif"/>
              <a:buChar char="•"/>
            </a:pPr>
            <a:r>
              <a:rPr lang="de-DE">
                <a:latin typeface="Avenir"/>
              </a:rPr>
              <a:t>Klassische Telefonie (Vermittlungsstelle)</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Datenkommunikation (Router)</a:t>
            </a:r>
            <a:endParaRPr lang="en-US">
              <a:latin typeface="Avenir"/>
            </a:endParaRPr>
          </a:p>
          <a:p>
            <a:pPr marL="285750" indent="-285750">
              <a:lnSpc>
                <a:spcPct val="150000"/>
              </a:lnSpc>
              <a:spcBef>
                <a:spcPts val="0"/>
              </a:spcBef>
              <a:spcAft>
                <a:spcPts val="0"/>
              </a:spcAft>
              <a:buFont typeface="Arial,Sans-Serif"/>
              <a:buChar char="•"/>
            </a:pPr>
            <a:r>
              <a:rPr lang="de-DE">
                <a:latin typeface="Avenir"/>
              </a:rPr>
              <a:t>Mobilfunk (Handy)</a:t>
            </a:r>
          </a:p>
        </p:txBody>
      </p:sp>
      <p:pic>
        <p:nvPicPr>
          <p:cNvPr id="5" name="Grafik 5" descr="Ein Bild, das hellbraun enthält.&#10;&#10;Beschreibung automatisch generiert.">
            <a:extLst>
              <a:ext uri="{FF2B5EF4-FFF2-40B4-BE49-F238E27FC236}">
                <a16:creationId xmlns:a16="http://schemas.microsoft.com/office/drawing/2014/main" id="{F29E21DB-25D6-984E-7010-EA138A0EB260}"/>
              </a:ext>
            </a:extLst>
          </p:cNvPr>
          <p:cNvPicPr>
            <a:picLocks noChangeAspect="1"/>
          </p:cNvPicPr>
          <p:nvPr/>
        </p:nvPicPr>
        <p:blipFill>
          <a:blip r:embed="rId2"/>
          <a:stretch>
            <a:fillRect/>
          </a:stretch>
        </p:blipFill>
        <p:spPr>
          <a:xfrm>
            <a:off x="6034576" y="2578948"/>
            <a:ext cx="5196498" cy="3490801"/>
          </a:xfrm>
          <a:prstGeom prst="rect">
            <a:avLst/>
          </a:prstGeom>
        </p:spPr>
      </p:pic>
      <p:sp>
        <p:nvSpPr>
          <p:cNvPr id="7" name="Textfeld 6">
            <a:extLst>
              <a:ext uri="{FF2B5EF4-FFF2-40B4-BE49-F238E27FC236}">
                <a16:creationId xmlns:a16="http://schemas.microsoft.com/office/drawing/2014/main" id="{9EAFF5BC-BBA3-6DC2-DE34-E789F81A47F9}"/>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3"/>
              </a:rPr>
              <a:t>1</a:t>
            </a:r>
            <a:r>
              <a:rPr lang="de-DE" sz="1000"/>
              <a:t> </a:t>
            </a:r>
            <a:r>
              <a:rPr lang="de-DE" sz="1000">
                <a:hlinkClick r:id="rId4"/>
              </a:rPr>
              <a:t>2</a:t>
            </a:r>
            <a:r>
              <a:rPr lang="de-DE" sz="1000"/>
              <a:t> </a:t>
            </a:r>
            <a:r>
              <a:rPr lang="de-DE" sz="1000">
                <a:hlinkClick r:id="rId5"/>
              </a:rPr>
              <a:t>3</a:t>
            </a:r>
            <a:r>
              <a:rPr lang="de-DE" sz="1000"/>
              <a:t> </a:t>
            </a:r>
          </a:p>
        </p:txBody>
      </p:sp>
    </p:spTree>
    <p:extLst>
      <p:ext uri="{BB962C8B-B14F-4D97-AF65-F5344CB8AC3E}">
        <p14:creationId xmlns:p14="http://schemas.microsoft.com/office/powerpoint/2010/main" val="1057117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CF64D-AE07-421D-3E7E-335D89B4D8D3}"/>
              </a:ext>
            </a:extLst>
          </p:cNvPr>
          <p:cNvSpPr>
            <a:spLocks noGrp="1"/>
          </p:cNvSpPr>
          <p:nvPr>
            <p:ph type="title"/>
          </p:nvPr>
        </p:nvSpPr>
        <p:spPr/>
        <p:txBody>
          <a:bodyPr/>
          <a:lstStyle/>
          <a:p>
            <a:pPr>
              <a:spcAft>
                <a:spcPts val="0"/>
              </a:spcAft>
            </a:pPr>
            <a:r>
              <a:rPr lang="de-DE" sz="3600" cap="all">
                <a:latin typeface="Avenir"/>
                <a:ea typeface="Tahoma"/>
                <a:cs typeface="Tahoma"/>
              </a:rPr>
              <a:t>Fahrzeugtechnik</a:t>
            </a:r>
          </a:p>
        </p:txBody>
      </p:sp>
      <p:sp>
        <p:nvSpPr>
          <p:cNvPr id="4" name="Textfeld 3">
            <a:extLst>
              <a:ext uri="{FF2B5EF4-FFF2-40B4-BE49-F238E27FC236}">
                <a16:creationId xmlns:a16="http://schemas.microsoft.com/office/drawing/2014/main" id="{0F19031B-1778-4E4D-C0A9-A2AE9E9B69D1}"/>
              </a:ext>
            </a:extLst>
          </p:cNvPr>
          <p:cNvSpPr txBox="1"/>
          <p:nvPr/>
        </p:nvSpPr>
        <p:spPr>
          <a:xfrm>
            <a:off x="952500" y="2578100"/>
            <a:ext cx="5080000" cy="1157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0"/>
              </a:spcBef>
              <a:spcAft>
                <a:spcPts val="0"/>
              </a:spcAft>
              <a:buFont typeface="Arial,Sans-Serif"/>
              <a:buChar char="•"/>
            </a:pPr>
            <a:r>
              <a:rPr lang="de-DE"/>
              <a:t>Motorsteuerung</a:t>
            </a:r>
            <a:endParaRPr lang="en-US"/>
          </a:p>
          <a:p>
            <a:pPr marL="285750" indent="-285750">
              <a:lnSpc>
                <a:spcPct val="150000"/>
              </a:lnSpc>
              <a:spcBef>
                <a:spcPts val="0"/>
              </a:spcBef>
              <a:spcAft>
                <a:spcPts val="0"/>
              </a:spcAft>
              <a:buFont typeface="Arial,Sans-Serif"/>
              <a:buChar char="•"/>
            </a:pPr>
            <a:r>
              <a:rPr lang="de-DE"/>
              <a:t>Sicherheitsfunktionen (EPS-Lenksysteme, Airbag)</a:t>
            </a:r>
            <a:endParaRPr lang="en-US"/>
          </a:p>
          <a:p>
            <a:pPr marL="285750" indent="-285750">
              <a:lnSpc>
                <a:spcPct val="150000"/>
              </a:lnSpc>
              <a:spcBef>
                <a:spcPts val="0"/>
              </a:spcBef>
              <a:spcAft>
                <a:spcPts val="0"/>
              </a:spcAft>
              <a:buFont typeface="Arial,Sans-Serif"/>
              <a:buChar char="•"/>
            </a:pPr>
            <a:r>
              <a:rPr lang="de-DE"/>
              <a:t>Navigationsfunktionen (Navi, Fahrassistenten)</a:t>
            </a:r>
          </a:p>
        </p:txBody>
      </p:sp>
      <p:pic>
        <p:nvPicPr>
          <p:cNvPr id="7" name="Onlinemedien 6" title="Mikroelektronik">
            <a:hlinkClick r:id="" action="ppaction://media"/>
            <a:extLst>
              <a:ext uri="{FF2B5EF4-FFF2-40B4-BE49-F238E27FC236}">
                <a16:creationId xmlns:a16="http://schemas.microsoft.com/office/drawing/2014/main" id="{B4A0A9F6-06A8-5AB5-076A-9E36E4C6B2AF}"/>
              </a:ext>
            </a:extLst>
          </p:cNvPr>
          <p:cNvPicPr>
            <a:picLocks noRot="1" noChangeAspect="1"/>
          </p:cNvPicPr>
          <p:nvPr>
            <a:videoFile r:link="rId1"/>
          </p:nvPr>
        </p:nvPicPr>
        <p:blipFill>
          <a:blip r:embed="rId3"/>
          <a:stretch>
            <a:fillRect/>
          </a:stretch>
        </p:blipFill>
        <p:spPr>
          <a:xfrm>
            <a:off x="6184900" y="2647950"/>
            <a:ext cx="5207000" cy="2984500"/>
          </a:xfrm>
          <a:prstGeom prst="rect">
            <a:avLst/>
          </a:prstGeom>
        </p:spPr>
      </p:pic>
      <p:sp>
        <p:nvSpPr>
          <p:cNvPr id="8" name="Textfeld 7">
            <a:extLst>
              <a:ext uri="{FF2B5EF4-FFF2-40B4-BE49-F238E27FC236}">
                <a16:creationId xmlns:a16="http://schemas.microsoft.com/office/drawing/2014/main" id="{3C4E88F3-642F-42A5-8C30-0956DAC63768}"/>
              </a:ext>
            </a:extLst>
          </p:cNvPr>
          <p:cNvSpPr txBox="1"/>
          <p:nvPr/>
        </p:nvSpPr>
        <p:spPr>
          <a:xfrm>
            <a:off x="6197600" y="5638800"/>
            <a:ext cx="44196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200">
                <a:latin typeface="Avenir"/>
              </a:rPr>
              <a:t>Bundesministerium für Wirtschaft und Klimaschutz​</a:t>
            </a:r>
          </a:p>
        </p:txBody>
      </p:sp>
      <p:sp>
        <p:nvSpPr>
          <p:cNvPr id="5" name="Textfeld 4">
            <a:extLst>
              <a:ext uri="{FF2B5EF4-FFF2-40B4-BE49-F238E27FC236}">
                <a16:creationId xmlns:a16="http://schemas.microsoft.com/office/drawing/2014/main" id="{73EE22EF-BA52-A3B6-060D-3676B273118F}"/>
              </a:ext>
            </a:extLst>
          </p:cNvPr>
          <p:cNvSpPr txBox="1"/>
          <p:nvPr/>
        </p:nvSpPr>
        <p:spPr>
          <a:xfrm>
            <a:off x="145143" y="661760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de-DE" sz="1000"/>
              <a:t>Quelle </a:t>
            </a:r>
            <a:r>
              <a:rPr lang="de-DE" sz="1000">
                <a:hlinkClick r:id="rId4"/>
              </a:rPr>
              <a:t>1</a:t>
            </a:r>
            <a:r>
              <a:rPr lang="de-DE" sz="1000"/>
              <a:t> </a:t>
            </a:r>
            <a:endParaRPr lang="de-DE" sz="1000">
              <a:hlinkClick r:id="rId4"/>
            </a:endParaRPr>
          </a:p>
        </p:txBody>
      </p:sp>
    </p:spTree>
    <p:extLst>
      <p:ext uri="{BB962C8B-B14F-4D97-AF65-F5344CB8AC3E}">
        <p14:creationId xmlns:p14="http://schemas.microsoft.com/office/powerpoint/2010/main" val="3700964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Custom 2">
      <a:dk1>
        <a:srgbClr val="000000"/>
      </a:dk1>
      <a:lt1>
        <a:srgbClr val="FFFFFF"/>
      </a:lt1>
      <a:dk2>
        <a:srgbClr val="7F3D97"/>
      </a:dk2>
      <a:lt2>
        <a:srgbClr val="E7E6E6"/>
      </a:lt2>
      <a:accent1>
        <a:srgbClr val="203E99"/>
      </a:accent1>
      <a:accent2>
        <a:srgbClr val="0F74BB"/>
      </a:accent2>
      <a:accent3>
        <a:srgbClr val="25A9E0"/>
      </a:accent3>
      <a:accent4>
        <a:srgbClr val="13A79D"/>
      </a:accent4>
      <a:accent5>
        <a:srgbClr val="8BC63E"/>
      </a:accent5>
      <a:accent6>
        <a:srgbClr val="EFDC03"/>
      </a:accent6>
      <a:hlink>
        <a:srgbClr val="7F3D97"/>
      </a:hlink>
      <a:folHlink>
        <a:srgbClr val="954F72"/>
      </a:folHlink>
    </a:clrScheme>
    <a:fontScheme name="Avenir">
      <a:majorFont>
        <a:latin typeface="Avenir LT Std 45 Book"/>
        <a:ea typeface=""/>
        <a:cs typeface=""/>
      </a:majorFont>
      <a:minorFont>
        <a:latin typeface="Avenir LT Std 45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183B48-15C2-BF42-894E-6FCEFC518EC4}" vid="{6E29B921-B2B1-FB41-8B5F-C197117355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7F3D97"/>
    </a:dk2>
    <a:lt2>
      <a:srgbClr val="E7E6E6"/>
    </a:lt2>
    <a:accent1>
      <a:srgbClr val="203E99"/>
    </a:accent1>
    <a:accent2>
      <a:srgbClr val="0F74BB"/>
    </a:accent2>
    <a:accent3>
      <a:srgbClr val="25A9E0"/>
    </a:accent3>
    <a:accent4>
      <a:srgbClr val="13A79D"/>
    </a:accent4>
    <a:accent5>
      <a:srgbClr val="8BC63E"/>
    </a:accent5>
    <a:accent6>
      <a:srgbClr val="EFDC03"/>
    </a:accent6>
    <a:hlink>
      <a:srgbClr val="7F3D97"/>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36</Slides>
  <Notes>3</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Inhaltsübersicht</vt:lpstr>
      <vt:lpstr>1. Was ist Mikroelektronik?</vt:lpstr>
      <vt:lpstr>2. Wo wird Mikroelektronik eingesetzt?</vt:lpstr>
      <vt:lpstr>Computertechnik</vt:lpstr>
      <vt:lpstr>Unterhaltungselektronik</vt:lpstr>
      <vt:lpstr>Medizintechnik</vt:lpstr>
      <vt:lpstr>Kommunikationstechnik</vt:lpstr>
      <vt:lpstr>Fahrzeugtechnik</vt:lpstr>
      <vt:lpstr>3. Bildungswege</vt:lpstr>
      <vt:lpstr>Ausbildung</vt:lpstr>
      <vt:lpstr>Ausbildungskommentar Paul</vt:lpstr>
      <vt:lpstr>Ausbildungskommentar Jessica</vt:lpstr>
      <vt:lpstr>Ausbildungsstellen in Bayern</vt:lpstr>
      <vt:lpstr>Studium</vt:lpstr>
      <vt:lpstr>Studienorte in Bayern</vt:lpstr>
      <vt:lpstr>4. Aufgaben und Tätigkeiten</vt:lpstr>
      <vt:lpstr>Entwicklung und Konstruktion</vt:lpstr>
      <vt:lpstr>Fertigung und Produktion</vt:lpstr>
      <vt:lpstr>Vertrieb</vt:lpstr>
      <vt:lpstr>Wissenschaftliche Forschung und Lehre</vt:lpstr>
      <vt:lpstr>5. Grundlagen der Mikroelektronik</vt:lpstr>
      <vt:lpstr>Entwicklung der Mikroelektronik</vt:lpstr>
      <vt:lpstr>Wichtige Bauelemente</vt:lpstr>
      <vt:lpstr>Transistor</vt:lpstr>
      <vt:lpstr>Kondensator</vt:lpstr>
      <vt:lpstr>Kondensator</vt:lpstr>
      <vt:lpstr>Widerstand</vt:lpstr>
      <vt:lpstr>Diode</vt:lpstr>
      <vt:lpstr>Der Mikrochip</vt:lpstr>
      <vt:lpstr>Der Mikrochip</vt:lpstr>
      <vt:lpstr>Der Mikrochip</vt:lpstr>
      <vt:lpstr>Binärcode</vt:lpstr>
      <vt:lpstr>Rechenübung Binärcode</vt:lpstr>
      <vt:lpstr>Umrechnungsübung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Dimitris Raftopoulos</dc:creator>
  <cp:revision>1</cp:revision>
  <dcterms:created xsi:type="dcterms:W3CDTF">2021-02-25T19:58:05Z</dcterms:created>
  <dcterms:modified xsi:type="dcterms:W3CDTF">2022-10-06T08:39:53Z</dcterms:modified>
</cp:coreProperties>
</file>